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7A47ED-CFBB-42C5-9D18-BBDAA6CF70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E5D0701-C78C-447C-82A6-D54D65E58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B0C642-52C2-45AD-89C3-817239A7E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AE237E-92B7-440E-AB35-A8124C42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42333B-5E68-4917-9CFC-B42A2C1CE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85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2F67F9-D5C7-4CE5-9EAD-B7BB77477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D25A0A-41A2-4B62-9660-DF20C0899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D8AD8E-35F4-49BA-A1A7-1DEC89F3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06561C-BAB9-44FC-BB31-4D1209C7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E7233B-D2BF-4E6C-8690-94740E0E6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45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457B1C-0D35-4837-9DF4-9132725E59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AD1217-19AC-4A38-86BE-AB9A0A0C1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014751-9FF1-4213-83DA-36FDCAD3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6E3E0B-6312-4F47-8605-B477DEB96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F35BEE-D04A-489A-9D23-A360E9EE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68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7091E5-3998-4EE5-94B8-A6A08183C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2B891C-05A7-4748-A13D-567E56D7E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E4670C-9E7B-4DDA-BB8C-2CD364399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73D832-C2F0-4EFC-84AF-4FB1C8B8A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BD55BC-C15D-41E5-B231-A44C1F0C8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16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6E25A9-06AF-4C92-8366-B6E23670B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D61BDD-1F0E-4A76-8132-648022E3C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56696C-A6A8-482B-92F6-B47D28D73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7A8B37-E624-4EA8-8628-A780C8AF7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DBC065-AC67-42A4-A658-153FF981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6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8BAE2A-1A41-40B5-A53E-058EB3965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3AC967-570C-485F-B33B-D790BD819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3F927C-8532-49CD-886F-30EAFBE936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F5CD3A-360C-4205-84F2-BBC834555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8E3CD1-7E01-400D-B71E-4ED527E7D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2F59FC-AB61-48C2-B314-B4C60F113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474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295C73-BE1D-42F7-B819-280B2197E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FFCDBB-8A4F-457E-8133-327F9C0D6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248EDD-1133-4C94-80B2-60A7F70F8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B49C3F7-308A-43F8-85CD-E06B198EC2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376CA0-77FE-46A8-8D51-BDE6EEAA1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8F9750-B135-4237-A33E-5D6111A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801E5E-21F5-4161-A030-8A1161D3C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90C953E-8D40-42A6-9A5E-BD91D0BCD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9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CC6A11-1FA4-49E7-BA3D-7CC8248F6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A973754-608B-41D1-A05F-7D0AC0153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744CFE-BE1A-41A5-B157-92094CD84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273D67-4D1B-493B-82F6-7C5B087F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67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D6D645-F135-4844-B70D-EC46B1E0A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51D5398-D324-42BF-8D57-201714F65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9A2B37-26DE-4983-94D3-6BCC3324D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93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0F97EE-CD70-4140-9F0C-B361D45EC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C94444-68F8-462E-9F3B-00D076E39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36D2E9-8ADA-48CC-AC26-968C9E9F3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E1D7F57-9482-42C4-B585-07524D0F5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55E7E3-EEBA-4840-9DA4-101912CFA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253A20-6F9A-4C48-B63F-5DE0024CC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49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C47492-1CDB-4693-B8DD-7A4210219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62C09B1-024A-428E-A607-170BAC2FC6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3B7B09-E3CA-4D5A-8E9A-DDCFCEE21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3AD211-86B8-4E83-8E9C-BC3F43F28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990827-7630-456C-B30C-0177EA213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0932C0-866F-4AC4-B3EA-B3596AAFF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91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E345627-6F8F-4EC1-A88F-8D2606A01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BE3E54-947D-4D6D-8AB3-CE4125AAD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D82022-A560-4CF9-88F9-A84F7E014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D494E-F63D-4D7B-8728-0323B1CF32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69FFFC-4709-4237-A066-615024AE6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380C5F-A01E-4BC2-9E11-EDB41A5BA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DAE0F-E844-438D-8719-2EC3C91DE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82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0113A5-697C-49BE-BA29-398AEB1222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FD955DB-6DDC-479E-8EE5-D95784F236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914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2019-11-27T03:02:03Z</dcterms:created>
  <dcterms:modified xsi:type="dcterms:W3CDTF">2019-11-27T03:02:05Z</dcterms:modified>
</cp:coreProperties>
</file>