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dirty="0"/>
              <a:t>店舗別来場者数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横浜</c:v>
                </c:pt>
                <c:pt idx="1">
                  <c:v>鎌倉</c:v>
                </c:pt>
                <c:pt idx="2">
                  <c:v>新宿</c:v>
                </c:pt>
                <c:pt idx="3">
                  <c:v>吉祥寺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87</c:v>
                </c:pt>
                <c:pt idx="1">
                  <c:v>75</c:v>
                </c:pt>
                <c:pt idx="2">
                  <c:v>105</c:v>
                </c:pt>
                <c:pt idx="3">
                  <c:v>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3D-435B-84A2-3BE0FF6DA4B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横浜</c:v>
                </c:pt>
                <c:pt idx="1">
                  <c:v>鎌倉</c:v>
                </c:pt>
                <c:pt idx="2">
                  <c:v>新宿</c:v>
                </c:pt>
                <c:pt idx="3">
                  <c:v>吉祥寺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95</c:v>
                </c:pt>
                <c:pt idx="1">
                  <c:v>85</c:v>
                </c:pt>
                <c:pt idx="2">
                  <c:v>90</c:v>
                </c:pt>
                <c:pt idx="3">
                  <c:v>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3D-435B-84A2-3BE0FF6DA4BA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587179816"/>
        <c:axId val="587181456"/>
      </c:barChart>
      <c:catAx>
        <c:axId val="587179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87181456"/>
        <c:crosses val="autoZero"/>
        <c:auto val="1"/>
        <c:lblAlgn val="ctr"/>
        <c:lblOffset val="100"/>
        <c:noMultiLvlLbl val="0"/>
      </c:catAx>
      <c:valAx>
        <c:axId val="58718145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87179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5508-A896-423C-9717-A425C18A933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142A-11AC-444A-9C80-F5E2366857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5689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5508-A896-423C-9717-A425C18A933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142A-11AC-444A-9C80-F5E2366857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3502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5508-A896-423C-9717-A425C18A933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142A-11AC-444A-9C80-F5E2366857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1778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5508-A896-423C-9717-A425C18A933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142A-11AC-444A-9C80-F5E2366857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257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5508-A896-423C-9717-A425C18A933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142A-11AC-444A-9C80-F5E2366857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0714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5508-A896-423C-9717-A425C18A933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142A-11AC-444A-9C80-F5E2366857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93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5508-A896-423C-9717-A425C18A933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142A-11AC-444A-9C80-F5E2366857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3417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5508-A896-423C-9717-A425C18A933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142A-11AC-444A-9C80-F5E2366857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4762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5508-A896-423C-9717-A425C18A933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142A-11AC-444A-9C80-F5E2366857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578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5508-A896-423C-9717-A425C18A933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142A-11AC-444A-9C80-F5E2366857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5977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5508-A896-423C-9717-A425C18A933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142A-11AC-444A-9C80-F5E2366857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078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D5508-A896-423C-9717-A425C18A933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8142A-11AC-444A-9C80-F5E2366857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9155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E07BAE4-19E5-46E6-B806-DC2B56E5D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新商品仕様案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7E4D3836-78D9-4214-9C30-322350B87B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8293992"/>
              </p:ext>
            </p:extLst>
          </p:nvPr>
        </p:nvGraphicFramePr>
        <p:xfrm>
          <a:off x="838199" y="1825625"/>
          <a:ext cx="9180000" cy="370800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3060000">
                  <a:extLst>
                    <a:ext uri="{9D8B030D-6E8A-4147-A177-3AD203B41FA5}">
                      <a16:colId xmlns:a16="http://schemas.microsoft.com/office/drawing/2014/main" val="2776593622"/>
                    </a:ext>
                  </a:extLst>
                </a:gridCol>
                <a:gridCol w="3060000">
                  <a:extLst>
                    <a:ext uri="{9D8B030D-6E8A-4147-A177-3AD203B41FA5}">
                      <a16:colId xmlns:a16="http://schemas.microsoft.com/office/drawing/2014/main" val="2285224764"/>
                    </a:ext>
                  </a:extLst>
                </a:gridCol>
                <a:gridCol w="3060000">
                  <a:extLst>
                    <a:ext uri="{9D8B030D-6E8A-4147-A177-3AD203B41FA5}">
                      <a16:colId xmlns:a16="http://schemas.microsoft.com/office/drawing/2014/main" val="3385260653"/>
                    </a:ext>
                  </a:extLst>
                </a:gridCol>
              </a:tblGrid>
              <a:tr h="37080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体組成計の仕様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306603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最大計量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dirty="0"/>
                        <a:t>170kg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0243768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最小表示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100kg</a:t>
                      </a:r>
                      <a:r>
                        <a:rPr kumimoji="1" lang="ja-JP" altLang="en-US" dirty="0"/>
                        <a:t>まで：</a:t>
                      </a:r>
                      <a:r>
                        <a:rPr kumimoji="1" lang="en-US" altLang="ja-JP" dirty="0"/>
                        <a:t>50g</a:t>
                      </a:r>
                      <a:r>
                        <a:rPr kumimoji="1" lang="ja-JP" altLang="en-US" dirty="0"/>
                        <a:t>単位　</a:t>
                      </a:r>
                      <a:r>
                        <a:rPr kumimoji="1" lang="en-US" altLang="ja-JP" dirty="0"/>
                        <a:t>100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170kg</a:t>
                      </a:r>
                      <a:r>
                        <a:rPr kumimoji="1" lang="ja-JP" altLang="en-US" dirty="0"/>
                        <a:t>まで：</a:t>
                      </a:r>
                      <a:r>
                        <a:rPr kumimoji="1" lang="en-US" altLang="ja-JP" dirty="0"/>
                        <a:t>100g</a:t>
                      </a:r>
                      <a:r>
                        <a:rPr kumimoji="1" lang="ja-JP" altLang="en-US" dirty="0"/>
                        <a:t>単位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5284993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体脂肪率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5.0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70.0%</a:t>
                      </a:r>
                      <a:r>
                        <a:rPr kumimoji="1" lang="ja-JP" altLang="en-US" dirty="0"/>
                        <a:t>（</a:t>
                      </a:r>
                      <a:r>
                        <a:rPr kumimoji="1" lang="en-US" altLang="ja-JP" dirty="0"/>
                        <a:t>0.1%</a:t>
                      </a:r>
                      <a:r>
                        <a:rPr kumimoji="1" lang="ja-JP" altLang="en-US" dirty="0"/>
                        <a:t>単位）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対象年齢：</a:t>
                      </a:r>
                      <a:r>
                        <a:rPr kumimoji="1" lang="en-US" altLang="ja-JP" dirty="0"/>
                        <a:t>5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99</a:t>
                      </a:r>
                      <a:r>
                        <a:rPr kumimoji="1" lang="ja-JP" altLang="en-US" dirty="0"/>
                        <a:t>歳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1942316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体脂肪率判定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dirty="0"/>
                        <a:t>やせ／標準／軽肥満／肥満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2749139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BMI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dirty="0"/>
                        <a:t>0.1</a:t>
                      </a:r>
                      <a:r>
                        <a:rPr kumimoji="1" lang="ja-JP" altLang="en-US" dirty="0"/>
                        <a:t>単位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4034559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過去データ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dirty="0"/>
                        <a:t>前々回計測値まで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352112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電源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dirty="0"/>
                        <a:t>単４乾電池</a:t>
                      </a:r>
                      <a:r>
                        <a:rPr kumimoji="1" lang="en-US" altLang="ja-JP" dirty="0"/>
                        <a:t>×</a:t>
                      </a:r>
                      <a:r>
                        <a:rPr kumimoji="1" lang="ja-JP" altLang="en-US" dirty="0"/>
                        <a:t>４本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056102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消費電流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dirty="0"/>
                        <a:t>最大</a:t>
                      </a:r>
                      <a:r>
                        <a:rPr kumimoji="1" lang="en-US" altLang="ja-JP" dirty="0"/>
                        <a:t>30mA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0619757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本体サイズ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dirty="0"/>
                        <a:t>210×297×30</a:t>
                      </a:r>
                      <a:r>
                        <a:rPr kumimoji="1" lang="ja-JP" altLang="en-US" dirty="0"/>
                        <a:t>（</a:t>
                      </a:r>
                      <a:r>
                        <a:rPr kumimoji="1" lang="en-US" altLang="ja-JP" dirty="0"/>
                        <a:t>mm</a:t>
                      </a:r>
                      <a:r>
                        <a:rPr kumimoji="1" lang="ja-JP" altLang="en-US" dirty="0"/>
                        <a:t>）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1947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0926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来場者数比較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EA569552-A3C6-4116-A289-9551E137A7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202191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88632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77</Words>
  <PresentationFormat>ワイド画面</PresentationFormat>
  <Paragraphs>23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新商品仕様案</vt:lpstr>
      <vt:lpstr>来場者数比較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2019-11-27T02:52:51Z</dcterms:created>
  <dcterms:modified xsi:type="dcterms:W3CDTF">2019-11-27T02:53:18Z</dcterms:modified>
</cp:coreProperties>
</file>