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885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endParaRPr lang="ja-JP" altLang="en-US" dirty="0">
              <a:latin typeface="メイリオ" panose="020B0604030504040204" pitchFamily="50" charset="-128"/>
              <a:ea typeface="メイリオ" panose="020B0604030504040204" pitchFamily="50" charset="-128"/>
            </a:endParaRPr>
          </a:p>
          <a:p>
            <a:pPr marL="0" indent="0" algn="ct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会社沿革</a:t>
            </a:r>
          </a:p>
        </p:txBody>
      </p:sp>
    </p:spTree>
    <p:extLst>
      <p:ext uri="{BB962C8B-B14F-4D97-AF65-F5344CB8AC3E}">
        <p14:creationId xmlns:p14="http://schemas.microsoft.com/office/powerpoint/2010/main" val="312673629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108</Words>
  <PresentationFormat>ワイド画面</PresentationFormat>
  <Paragraphs>19</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HGP創英角ｺﾞｼｯｸUB</vt:lpstr>
      <vt:lpstr>Meiryo UI</vt:lpstr>
      <vt:lpstr>メイリオ</vt:lpstr>
      <vt:lpstr>Arial</vt:lpstr>
      <vt:lpstr>Garamond</vt:lpstr>
      <vt:lpstr>Wingdings</vt:lpstr>
      <vt:lpstr>オーガニック</vt:lpstr>
      <vt:lpstr>会社案内</vt:lpstr>
      <vt:lpstr>事業内容</vt:lpstr>
      <vt:lpstr>当社の強み</vt:lpstr>
      <vt:lpstr>会社沿革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2019-11-27T02:50:13Z</dcterms:created>
  <dcterms:modified xsi:type="dcterms:W3CDTF">2019-11-27T02:50:16Z</dcterms:modified>
</cp:coreProperties>
</file>