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F5CEA535-C463-4DAA-AF83-CEEC5C8EFE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3548"/>
            <a:ext cx="2644140" cy="3322320"/>
          </a:xfrm>
          <a:prstGeom prst="rect">
            <a:avLst/>
          </a:prstGeom>
        </p:spPr>
      </p:pic>
    </p:spTree>
    <p:extLst>
      <p:ext uri="{BB962C8B-B14F-4D97-AF65-F5344CB8AC3E}">
        <p14:creationId xmlns:p14="http://schemas.microsoft.com/office/powerpoint/2010/main" val="18885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312673629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153</Words>
  <PresentationFormat>ワイド画面</PresentationFormat>
  <Paragraphs>35</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2019-11-27T02:51:12Z</dcterms:created>
  <dcterms:modified xsi:type="dcterms:W3CDTF">2019-11-27T02:51:17Z</dcterms:modified>
</cp:coreProperties>
</file>