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94" r:id="rId1"/>
  </p:sldMasterIdLst>
  <p:sldIdLst>
    <p:sldId id="256" r:id="rId2"/>
    <p:sldId id="257" r:id="rId3"/>
    <p:sldId id="258" r:id="rId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66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endParaRPr lang="en-US" dirty="0"/>
          </a:p>
        </p:txBody>
      </p:sp>
      <p:sp>
        <p:nvSpPr>
          <p:cNvPr id="4" name="Date Placeholder 3"/>
          <p:cNvSpPr>
            <a:spLocks noGrp="1"/>
          </p:cNvSpPr>
          <p:nvPr>
            <p:ph type="dt" sz="half" idx="10"/>
          </p:nvPr>
        </p:nvSpPr>
        <p:spPr>
          <a:xfrm>
            <a:off x="7983232" y="5037663"/>
            <a:ext cx="897467" cy="279400"/>
          </a:xfrm>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a:xfrm>
            <a:off x="2692397" y="5037663"/>
            <a:ext cx="5214635" cy="279400"/>
          </a:xfrm>
        </p:spPr>
        <p:txBody>
          <a:bodyPr/>
          <a:lstStyle/>
          <a:p>
            <a:endParaRPr kumimoji="1" lang="ja-JP" altLang="en-US"/>
          </a:p>
        </p:txBody>
      </p:sp>
      <p:sp>
        <p:nvSpPr>
          <p:cNvPr id="6" name="Slide Number Placeholder 5"/>
          <p:cNvSpPr>
            <a:spLocks noGrp="1"/>
          </p:cNvSpPr>
          <p:nvPr>
            <p:ph type="sldNum" sz="quarter" idx="12"/>
          </p:nvPr>
        </p:nvSpPr>
        <p:spPr>
          <a:xfrm>
            <a:off x="8956900" y="5037663"/>
            <a:ext cx="551167" cy="279400"/>
          </a:xfrm>
        </p:spPr>
        <p:txBody>
          <a:bodyPr/>
          <a:lstStyle/>
          <a:p>
            <a:fld id="{EC605EB8-8403-4ACA-AF2B-23031F3F20C7}" type="slidenum">
              <a:rPr kumimoji="1" lang="ja-JP" altLang="en-US" smtClean="0"/>
              <a:t>‹#›</a:t>
            </a:fld>
            <a:endParaRPr kumimoji="1" lang="ja-JP" altLang="en-US"/>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176040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パノラマ写真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spTree>
    <p:extLst>
      <p:ext uri="{BB962C8B-B14F-4D97-AF65-F5344CB8AC3E}">
        <p14:creationId xmlns:p14="http://schemas.microsoft.com/office/powerpoint/2010/main" val="17838324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061098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ja-JP" altLang="en-US"/>
              <a:t>マスター タイトルの書式設定</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570763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spTree>
    <p:extLst>
      <p:ext uri="{BB962C8B-B14F-4D97-AF65-F5344CB8AC3E}">
        <p14:creationId xmlns:p14="http://schemas.microsoft.com/office/powerpoint/2010/main" val="12166828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ja-JP" altLang="en-US"/>
              <a:t>マスター タイトルの書式設定</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5413406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ja-JP" altLang="en-US"/>
              <a:t>マスター タイトルの書式設定</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243793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ncho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5609243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545316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spTree>
    <p:extLst>
      <p:ext uri="{BB962C8B-B14F-4D97-AF65-F5344CB8AC3E}">
        <p14:creationId xmlns:p14="http://schemas.microsoft.com/office/powerpoint/2010/main" val="32367668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096766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spTree>
    <p:extLst>
      <p:ext uri="{BB962C8B-B14F-4D97-AF65-F5344CB8AC3E}">
        <p14:creationId xmlns:p14="http://schemas.microsoft.com/office/powerpoint/2010/main" val="14499398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383860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649268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spTree>
    <p:extLst>
      <p:ext uri="{BB962C8B-B14F-4D97-AF65-F5344CB8AC3E}">
        <p14:creationId xmlns:p14="http://schemas.microsoft.com/office/powerpoint/2010/main" val="21977368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ja-JP" altLang="en-US"/>
              <a:t>マスター タイトルの書式設定</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017286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ja-JP" altLang="en-US"/>
              <a:t>マスター タイトルの書式設定</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spTree>
    <p:extLst>
      <p:ext uri="{BB962C8B-B14F-4D97-AF65-F5344CB8AC3E}">
        <p14:creationId xmlns:p14="http://schemas.microsoft.com/office/powerpoint/2010/main" val="6894320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kumimoji="1" lang="ja-JP" altLang="en-US"/>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EC605EB8-8403-4ACA-AF2B-23031F3F20C7}" type="slidenum">
              <a:rPr kumimoji="1" lang="ja-JP" altLang="en-US" smtClean="0"/>
              <a:t>‹#›</a:t>
            </a:fld>
            <a:endParaRPr kumimoji="1" lang="ja-JP" altLang="en-US"/>
          </a:p>
        </p:txBody>
      </p:sp>
    </p:spTree>
    <p:extLst>
      <p:ext uri="{BB962C8B-B14F-4D97-AF65-F5344CB8AC3E}">
        <p14:creationId xmlns:p14="http://schemas.microsoft.com/office/powerpoint/2010/main" val="2909602638"/>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 id="2147483706" r:id="rId12"/>
    <p:sldLayoutId id="2147483707" r:id="rId13"/>
    <p:sldLayoutId id="2147483708" r:id="rId14"/>
    <p:sldLayoutId id="2147483709" r:id="rId15"/>
    <p:sldLayoutId id="2147483710" r:id="rId16"/>
    <p:sldLayoutId id="2147483711" r:id="rId17"/>
  </p:sldLayoutIdLst>
  <p:txStyles>
    <p:titleStyle>
      <a:lvl1pPr algn="ctr" defTabSz="457200" rtl="0" eaLnBrk="1" latinLnBrk="0" hangingPunct="1">
        <a:spcBef>
          <a:spcPct val="0"/>
        </a:spcBef>
        <a:buNone/>
        <a:defRPr kumimoji="1" sz="4400" kern="1200" cap="none">
          <a:ln w="3175" cmpd="sng">
            <a:noFill/>
          </a:ln>
          <a:solidFill>
            <a:schemeClr val="tx1">
              <a:lumMod val="85000"/>
              <a:lumOff val="15000"/>
            </a:schemeClr>
          </a:solidFill>
          <a:effectLst/>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kumimoji="1"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kumimoji="1"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kumimoji="1"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kumimoji="1"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0000"/>
            <a:lum/>
          </a:blip>
          <a:srcRect/>
          <a:stretch>
            <a:fillRect t="-17000" b="-17000"/>
          </a:stretch>
        </a:blipFill>
        <a:effectLst/>
      </p:bgPr>
    </p:bg>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E85849F-018B-476C-9357-65002CCB3414}"/>
              </a:ext>
            </a:extLst>
          </p:cNvPr>
          <p:cNvSpPr>
            <a:spLocks noGrp="1"/>
          </p:cNvSpPr>
          <p:nvPr>
            <p:ph type="ctrTitle"/>
          </p:nvPr>
        </p:nvSpPr>
        <p:spPr/>
        <p:txBody>
          <a:bodyPr/>
          <a:lstStyle/>
          <a:p>
            <a:r>
              <a:rPr kumimoji="1" lang="ja-JP" altLang="en-US" sz="6600" dirty="0">
                <a:solidFill>
                  <a:schemeClr val="accent4"/>
                </a:solidFill>
                <a:latin typeface="HGP創英角ｺﾞｼｯｸUB" panose="020B0900000000000000" pitchFamily="50" charset="-128"/>
                <a:ea typeface="HGP創英角ｺﾞｼｯｸUB" panose="020B0900000000000000" pitchFamily="50" charset="-128"/>
              </a:rPr>
              <a:t>会社案内</a:t>
            </a:r>
          </a:p>
        </p:txBody>
      </p:sp>
      <p:sp>
        <p:nvSpPr>
          <p:cNvPr id="3" name="字幕 2">
            <a:extLst>
              <a:ext uri="{FF2B5EF4-FFF2-40B4-BE49-F238E27FC236}">
                <a16:creationId xmlns:a16="http://schemas.microsoft.com/office/drawing/2014/main" id="{647C5694-BD29-47CC-B93E-D8A6C5648DDF}"/>
              </a:ext>
            </a:extLst>
          </p:cNvPr>
          <p:cNvSpPr>
            <a:spLocks noGrp="1"/>
          </p:cNvSpPr>
          <p:nvPr>
            <p:ph type="subTitle" idx="1"/>
          </p:nvPr>
        </p:nvSpPr>
        <p:spPr/>
        <p:txBody>
          <a:bodyPr>
            <a:normAutofit/>
          </a:bodyPr>
          <a:lstStyle/>
          <a:p>
            <a:r>
              <a:rPr kumimoji="1" lang="ja-JP" altLang="en-US" sz="2800" b="1" dirty="0">
                <a:latin typeface="メイリオ" panose="020B0604030504040204" pitchFamily="50" charset="-128"/>
                <a:ea typeface="メイリオ" panose="020B0604030504040204" pitchFamily="50" charset="-128"/>
              </a:rPr>
              <a:t>オーガニックサービス株式会社</a:t>
            </a:r>
          </a:p>
        </p:txBody>
      </p:sp>
    </p:spTree>
    <p:extLst>
      <p:ext uri="{BB962C8B-B14F-4D97-AF65-F5344CB8AC3E}">
        <p14:creationId xmlns:p14="http://schemas.microsoft.com/office/powerpoint/2010/main" val="38864177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139E91A0-CE69-40F1-ACF2-505320E3DBA0}"/>
              </a:ext>
            </a:extLst>
          </p:cNvPr>
          <p:cNvSpPr>
            <a:spLocks noGrp="1"/>
          </p:cNvSpPr>
          <p:nvPr>
            <p:ph type="title"/>
          </p:nvPr>
        </p:nvSpPr>
        <p:spPr/>
        <p:txBody>
          <a:bodyPr/>
          <a:lstStyle/>
          <a:p>
            <a:r>
              <a:rPr kumimoji="1" lang="ja-JP" altLang="en-US" dirty="0">
                <a:solidFill>
                  <a:schemeClr val="accent4"/>
                </a:solidFill>
                <a:latin typeface="HGP創英角ｺﾞｼｯｸUB" panose="020B0900000000000000" pitchFamily="50" charset="-128"/>
                <a:ea typeface="HGP創英角ｺﾞｼｯｸUB" panose="020B0900000000000000" pitchFamily="50" charset="-128"/>
              </a:rPr>
              <a:t>事業内容</a:t>
            </a:r>
          </a:p>
        </p:txBody>
      </p:sp>
      <p:sp>
        <p:nvSpPr>
          <p:cNvPr id="6" name="コンテンツ プレースホルダー 5">
            <a:extLst>
              <a:ext uri="{FF2B5EF4-FFF2-40B4-BE49-F238E27FC236}">
                <a16:creationId xmlns:a16="http://schemas.microsoft.com/office/drawing/2014/main" id="{66838ABA-A570-4F8B-9EDC-F21F2F7FCBDC}"/>
              </a:ext>
            </a:extLst>
          </p:cNvPr>
          <p:cNvSpPr>
            <a:spLocks noGrp="1"/>
          </p:cNvSpPr>
          <p:nvPr>
            <p:ph idx="1"/>
          </p:nvPr>
        </p:nvSpPr>
        <p:spPr/>
        <p:txBody>
          <a:bodyPr/>
          <a:lstStyle/>
          <a:p>
            <a:pPr>
              <a:buClr>
                <a:schemeClr val="accent2"/>
              </a:buClr>
              <a:buFont typeface="Wingdings" panose="05000000000000000000" pitchFamily="2" charset="2"/>
              <a:buChar char="l"/>
            </a:pPr>
            <a:r>
              <a:rPr kumimoji="1" lang="ja-JP" altLang="en-US" sz="2800" b="1" dirty="0">
                <a:latin typeface="メイリオ" panose="020B0604030504040204" pitchFamily="50" charset="-128"/>
                <a:ea typeface="メイリオ" panose="020B0604030504040204" pitchFamily="50" charset="-128"/>
              </a:rPr>
              <a:t>外食事業</a:t>
            </a:r>
            <a:endParaRPr kumimoji="1" lang="en-US" altLang="ja-JP" sz="2800" b="1" dirty="0">
              <a:latin typeface="メイリオ" panose="020B0604030504040204" pitchFamily="50" charset="-128"/>
              <a:ea typeface="メイリオ" panose="020B0604030504040204" pitchFamily="50" charset="-128"/>
            </a:endParaRPr>
          </a:p>
          <a:p>
            <a:pPr lvl="1">
              <a:buClr>
                <a:schemeClr val="accent2"/>
              </a:buClr>
              <a:buFont typeface="Wingdings" panose="05000000000000000000" pitchFamily="2" charset="2"/>
              <a:buChar char="l"/>
            </a:pPr>
            <a:r>
              <a:rPr lang="ja-JP" altLang="en-US" sz="2400" dirty="0">
                <a:latin typeface="Meiryo UI" panose="020B0604030504040204" pitchFamily="50" charset="-128"/>
                <a:ea typeface="Meiryo UI" panose="020B0604030504040204" pitchFamily="50" charset="-128"/>
              </a:rPr>
              <a:t>新規事業開発・直営店舗経営</a:t>
            </a:r>
            <a:endParaRPr lang="en-US" altLang="ja-JP" sz="2400" dirty="0">
              <a:latin typeface="Meiryo UI" panose="020B0604030504040204" pitchFamily="50" charset="-128"/>
              <a:ea typeface="Meiryo UI" panose="020B0604030504040204" pitchFamily="50" charset="-128"/>
            </a:endParaRPr>
          </a:p>
          <a:p>
            <a:pPr>
              <a:buClr>
                <a:schemeClr val="accent2"/>
              </a:buClr>
              <a:buFont typeface="Wingdings" panose="05000000000000000000" pitchFamily="2" charset="2"/>
              <a:buChar char="l"/>
            </a:pPr>
            <a:r>
              <a:rPr lang="ja-JP" altLang="en-US" sz="2800" b="1" dirty="0">
                <a:latin typeface="メイリオ" panose="020B0604030504040204" pitchFamily="50" charset="-128"/>
                <a:ea typeface="メイリオ" panose="020B0604030504040204" pitchFamily="50" charset="-128"/>
              </a:rPr>
              <a:t>フランチャイズ事業</a:t>
            </a:r>
            <a:endParaRPr lang="en-US" altLang="ja-JP" sz="2800" b="1" dirty="0">
              <a:latin typeface="メイリオ" panose="020B0604030504040204" pitchFamily="50" charset="-128"/>
              <a:ea typeface="メイリオ" panose="020B0604030504040204" pitchFamily="50" charset="-128"/>
            </a:endParaRPr>
          </a:p>
          <a:p>
            <a:pPr lvl="1">
              <a:buClr>
                <a:schemeClr val="accent2"/>
              </a:buClr>
              <a:buFont typeface="Wingdings" panose="05000000000000000000" pitchFamily="2" charset="2"/>
              <a:buChar char="l"/>
            </a:pPr>
            <a:r>
              <a:rPr lang="ja-JP" altLang="en-US" sz="2400" dirty="0">
                <a:latin typeface="Meiryo UI" panose="020B0604030504040204" pitchFamily="50" charset="-128"/>
                <a:ea typeface="Meiryo UI" panose="020B0604030504040204" pitchFamily="50" charset="-128"/>
              </a:rPr>
              <a:t>フランチャイズ店舗開発・店舗サポート</a:t>
            </a:r>
            <a:endParaRPr lang="en-US" altLang="ja-JP" sz="2400" dirty="0">
              <a:latin typeface="Meiryo UI" panose="020B0604030504040204" pitchFamily="50" charset="-128"/>
              <a:ea typeface="Meiryo UI" panose="020B0604030504040204" pitchFamily="50" charset="-128"/>
            </a:endParaRPr>
          </a:p>
          <a:p>
            <a:pPr>
              <a:buClr>
                <a:schemeClr val="accent2"/>
              </a:buClr>
              <a:buFont typeface="Wingdings" panose="05000000000000000000" pitchFamily="2" charset="2"/>
              <a:buChar char="l"/>
            </a:pPr>
            <a:r>
              <a:rPr lang="ja-JP" altLang="en-US" sz="2800" b="1" dirty="0">
                <a:latin typeface="メイリオ" panose="020B0604030504040204" pitchFamily="50" charset="-128"/>
                <a:ea typeface="メイリオ" panose="020B0604030504040204" pitchFamily="50" charset="-128"/>
              </a:rPr>
              <a:t>外食経営コンサルティング事業</a:t>
            </a:r>
            <a:endParaRPr lang="en-US" altLang="ja-JP" sz="2800" b="1" dirty="0">
              <a:latin typeface="メイリオ" panose="020B0604030504040204" pitchFamily="50" charset="-128"/>
              <a:ea typeface="メイリオ" panose="020B0604030504040204" pitchFamily="50" charset="-128"/>
            </a:endParaRPr>
          </a:p>
          <a:p>
            <a:pPr lvl="1">
              <a:buClr>
                <a:schemeClr val="accent2"/>
              </a:buClr>
              <a:buFont typeface="Wingdings" panose="05000000000000000000" pitchFamily="2" charset="2"/>
              <a:buChar char="l"/>
            </a:pPr>
            <a:r>
              <a:rPr lang="ja-JP" altLang="en-US" sz="2400" dirty="0">
                <a:latin typeface="Meiryo UI" panose="020B0604030504040204" pitchFamily="50" charset="-128"/>
                <a:ea typeface="Meiryo UI" panose="020B0604030504040204" pitchFamily="50" charset="-128"/>
              </a:rPr>
              <a:t>飲食店経営・飲食店開発コンサルティング</a:t>
            </a:r>
            <a:endParaRPr kumimoji="1" lang="ja-JP" altLang="en-US" sz="24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8885022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63943AB-61BA-4CD0-8E93-2E3FDEAEECCA}"/>
              </a:ext>
            </a:extLst>
          </p:cNvPr>
          <p:cNvSpPr>
            <a:spLocks noGrp="1"/>
          </p:cNvSpPr>
          <p:nvPr>
            <p:ph type="title"/>
          </p:nvPr>
        </p:nvSpPr>
        <p:spPr/>
        <p:txBody>
          <a:bodyPr>
            <a:normAutofit/>
          </a:bodyPr>
          <a:lstStyle/>
          <a:p>
            <a:r>
              <a:rPr lang="ja-JP" altLang="en-US" dirty="0">
                <a:solidFill>
                  <a:schemeClr val="accent4"/>
                </a:solidFill>
                <a:latin typeface="HGP創英角ｺﾞｼｯｸUB" panose="020B0900000000000000" pitchFamily="50" charset="-128"/>
                <a:ea typeface="HGP創英角ｺﾞｼｯｸUB" panose="020B0900000000000000" pitchFamily="50" charset="-128"/>
              </a:rPr>
              <a:t>当社の強み</a:t>
            </a:r>
          </a:p>
        </p:txBody>
      </p:sp>
      <p:sp>
        <p:nvSpPr>
          <p:cNvPr id="3" name="コンテンツ プレースホルダー 2">
            <a:extLst>
              <a:ext uri="{FF2B5EF4-FFF2-40B4-BE49-F238E27FC236}">
                <a16:creationId xmlns:a16="http://schemas.microsoft.com/office/drawing/2014/main" id="{7422CC6D-8589-47AD-AE5E-D81CFAE514C3}"/>
              </a:ext>
            </a:extLst>
          </p:cNvPr>
          <p:cNvSpPr>
            <a:spLocks noGrp="1"/>
          </p:cNvSpPr>
          <p:nvPr>
            <p:ph idx="1"/>
          </p:nvPr>
        </p:nvSpPr>
        <p:spPr/>
        <p:txBody>
          <a:bodyPr numCol="2" spcCol="540000">
            <a:normAutofit/>
          </a:bodyPr>
          <a:lstStyle/>
          <a:p>
            <a:pPr marL="0" indent="0" algn="ctr">
              <a:buClr>
                <a:schemeClr val="accent2"/>
              </a:buClr>
              <a:buNone/>
            </a:pPr>
            <a:r>
              <a:rPr lang="ja-JP" altLang="en-US" dirty="0">
                <a:latin typeface="メイリオ" panose="020B0604030504040204" pitchFamily="50" charset="-128"/>
                <a:ea typeface="メイリオ" panose="020B0604030504040204" pitchFamily="50" charset="-128"/>
              </a:rPr>
              <a:t>安全とおいしさへのこだわり</a:t>
            </a:r>
          </a:p>
          <a:p>
            <a:pPr>
              <a:buClr>
                <a:schemeClr val="accent2"/>
              </a:buClr>
            </a:pPr>
            <a:r>
              <a:rPr lang="ja-JP" altLang="en-US" sz="1900" dirty="0">
                <a:latin typeface="メイリオ" panose="020B0604030504040204" pitchFamily="50" charset="-128"/>
                <a:ea typeface="メイリオ" panose="020B0604030504040204" pitchFamily="50" charset="-128"/>
              </a:rPr>
              <a:t>有機栽培の農産物や無添加の食材を使用した安全でおいしいメニュー</a:t>
            </a:r>
          </a:p>
          <a:p>
            <a:pPr>
              <a:buClr>
                <a:schemeClr val="accent2"/>
              </a:buClr>
            </a:pPr>
            <a:r>
              <a:rPr lang="ja-JP" altLang="en-US" sz="1900" dirty="0">
                <a:latin typeface="メイリオ" panose="020B0604030504040204" pitchFamily="50" charset="-128"/>
                <a:ea typeface="メイリオ" panose="020B0604030504040204" pitchFamily="50" charset="-128"/>
              </a:rPr>
              <a:t>アレルギーの方にも召し上がっていただけるセレクト自由なレシピ</a:t>
            </a:r>
          </a:p>
          <a:p>
            <a:pPr>
              <a:buClr>
                <a:schemeClr val="accent2"/>
              </a:buClr>
            </a:pPr>
            <a:r>
              <a:rPr lang="ja-JP" altLang="en-US" sz="1900" dirty="0">
                <a:latin typeface="メイリオ" panose="020B0604030504040204" pitchFamily="50" charset="-128"/>
                <a:ea typeface="メイリオ" panose="020B0604030504040204" pitchFamily="50" charset="-128"/>
              </a:rPr>
              <a:t>幅広い年齢層の方においしく召し上がっていただける店舗づくり</a:t>
            </a:r>
          </a:p>
          <a:p>
            <a:pPr>
              <a:buClr>
                <a:schemeClr val="accent2"/>
              </a:buClr>
            </a:pPr>
            <a:endParaRPr lang="ja-JP" altLang="en-US" dirty="0">
              <a:latin typeface="メイリオ" panose="020B0604030504040204" pitchFamily="50" charset="-128"/>
              <a:ea typeface="メイリオ" panose="020B0604030504040204" pitchFamily="50" charset="-128"/>
            </a:endParaRPr>
          </a:p>
          <a:p>
            <a:pPr marL="0" indent="0" algn="ctr">
              <a:buClr>
                <a:schemeClr val="accent2"/>
              </a:buClr>
              <a:buNone/>
            </a:pPr>
            <a:r>
              <a:rPr lang="ja-JP" altLang="en-US" dirty="0">
                <a:latin typeface="メイリオ" panose="020B0604030504040204" pitchFamily="50" charset="-128"/>
                <a:ea typeface="メイリオ" panose="020B0604030504040204" pitchFamily="50" charset="-128"/>
              </a:rPr>
              <a:t>地域に密着した店舗</a:t>
            </a:r>
          </a:p>
          <a:p>
            <a:pPr>
              <a:buClr>
                <a:schemeClr val="accent2"/>
              </a:buClr>
            </a:pPr>
            <a:r>
              <a:rPr lang="ja-JP" altLang="en-US" sz="1900" dirty="0">
                <a:latin typeface="メイリオ" panose="020B0604030504040204" pitchFamily="50" charset="-128"/>
                <a:ea typeface="メイリオ" panose="020B0604030504040204" pitchFamily="50" charset="-128"/>
              </a:rPr>
              <a:t>全国の生産者と連携し、旬の食材を調達</a:t>
            </a:r>
          </a:p>
          <a:p>
            <a:pPr>
              <a:buClr>
                <a:schemeClr val="accent2"/>
              </a:buClr>
            </a:pPr>
            <a:r>
              <a:rPr lang="ja-JP" altLang="en-US" sz="1900" dirty="0">
                <a:latin typeface="メイリオ" panose="020B0604030504040204" pitchFamily="50" charset="-128"/>
                <a:ea typeface="メイリオ" panose="020B0604030504040204" pitchFamily="50" charset="-128"/>
              </a:rPr>
              <a:t>店舗ごとに地域の特色を生かしたメニューを考案</a:t>
            </a:r>
            <a:endParaRPr kumimoji="1" lang="ja-JP" altLang="en-US" sz="19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920107416"/>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オーガニック">
  <a:themeElements>
    <a:clrScheme name="緑">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オーガニック">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オーガニック">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0</TotalTime>
  <Words>106</Words>
  <PresentationFormat>ワイド画面</PresentationFormat>
  <Paragraphs>18</Paragraphs>
  <Slides>3</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3</vt:i4>
      </vt:variant>
    </vt:vector>
  </HeadingPairs>
  <TitlesOfParts>
    <vt:vector size="10" baseType="lpstr">
      <vt:lpstr>HGP創英角ｺﾞｼｯｸUB</vt:lpstr>
      <vt:lpstr>Meiryo UI</vt:lpstr>
      <vt:lpstr>メイリオ</vt:lpstr>
      <vt:lpstr>Arial</vt:lpstr>
      <vt:lpstr>Garamond</vt:lpstr>
      <vt:lpstr>Wingdings</vt:lpstr>
      <vt:lpstr>オーガニック</vt:lpstr>
      <vt:lpstr>会社案内</vt:lpstr>
      <vt:lpstr>事業内容</vt:lpstr>
      <vt:lpstr>当社の強み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dcterms:created xsi:type="dcterms:W3CDTF">2019-11-27T02:49:15Z</dcterms:created>
  <dcterms:modified xsi:type="dcterms:W3CDTF">2019-11-27T02:49:18Z</dcterms:modified>
</cp:coreProperties>
</file>