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1"/>
  </p:sld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1B3CBA17-D549-4DC7-A7CF-DB31328A4DFA}"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a:xfrm>
            <a:off x="2692397" y="5037663"/>
            <a:ext cx="5214635" cy="279400"/>
          </a:xfrm>
        </p:spPr>
        <p:txBody>
          <a:bodyPr/>
          <a:lstStyle/>
          <a:p>
            <a:endParaRPr kumimoji="1" lang="ja-JP" altLang="en-US"/>
          </a:p>
        </p:txBody>
      </p:sp>
      <p:sp>
        <p:nvSpPr>
          <p:cNvPr id="6" name="Slide Number Placeholder 5"/>
          <p:cNvSpPr>
            <a:spLocks noGrp="1"/>
          </p:cNvSpPr>
          <p:nvPr>
            <p:ph type="sldNum" sz="quarter" idx="12"/>
          </p:nvPr>
        </p:nvSpPr>
        <p:spPr>
          <a:xfrm>
            <a:off x="8956900" y="5037663"/>
            <a:ext cx="551167" cy="279400"/>
          </a:xfrm>
        </p:spPr>
        <p:txBody>
          <a:bodyPr/>
          <a:lstStyle/>
          <a:p>
            <a:fld id="{3584DA7C-4667-4E56-BBE6-A22BAB26B433}" type="slidenum">
              <a:rPr kumimoji="1" lang="ja-JP" altLang="en-US" smtClean="0"/>
              <a:t>‹#›</a:t>
            </a:fld>
            <a:endParaRPr kumimoji="1" lang="ja-JP" alt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3955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B3CBA17-D549-4DC7-A7CF-DB31328A4DFA}"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84DA7C-4667-4E56-BBE6-A22BAB26B433}" type="slidenum">
              <a:rPr kumimoji="1" lang="ja-JP" altLang="en-US" smtClean="0"/>
              <a:t>‹#›</a:t>
            </a:fld>
            <a:endParaRPr kumimoji="1" lang="ja-JP" altLang="en-US"/>
          </a:p>
        </p:txBody>
      </p:sp>
    </p:spTree>
    <p:extLst>
      <p:ext uri="{BB962C8B-B14F-4D97-AF65-F5344CB8AC3E}">
        <p14:creationId xmlns:p14="http://schemas.microsoft.com/office/powerpoint/2010/main" val="3217953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1B3CBA17-D549-4DC7-A7CF-DB31328A4DFA}"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84DA7C-4667-4E56-BBE6-A22BAB26B433}" type="slidenum">
              <a:rPr kumimoji="1" lang="ja-JP" altLang="en-US" smtClean="0"/>
              <a:t>‹#›</a:t>
            </a:fld>
            <a:endParaRPr kumimoji="1" lang="ja-JP" alt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048740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1B3CBA17-D549-4DC7-A7CF-DB31328A4DFA}"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84DA7C-4667-4E56-BBE6-A22BAB26B433}" type="slidenum">
              <a:rPr kumimoji="1" lang="ja-JP" altLang="en-US" smtClean="0"/>
              <a:t>‹#›</a:t>
            </a:fld>
            <a:endParaRPr kumimoji="1" lang="ja-JP"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083887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1B3CBA17-D549-4DC7-A7CF-DB31328A4DFA}"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84DA7C-4667-4E56-BBE6-A22BAB26B433}" type="slidenum">
              <a:rPr kumimoji="1" lang="ja-JP" altLang="en-US" smtClean="0"/>
              <a:t>‹#›</a:t>
            </a:fld>
            <a:endParaRPr kumimoji="1" lang="ja-JP" altLang="en-US"/>
          </a:p>
        </p:txBody>
      </p:sp>
    </p:spTree>
    <p:extLst>
      <p:ext uri="{BB962C8B-B14F-4D97-AF65-F5344CB8AC3E}">
        <p14:creationId xmlns:p14="http://schemas.microsoft.com/office/powerpoint/2010/main" val="15460604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1B3CBA17-D549-4DC7-A7CF-DB31328A4DFA}"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84DA7C-4667-4E56-BBE6-A22BAB26B433}" type="slidenum">
              <a:rPr kumimoji="1" lang="ja-JP" altLang="en-US" smtClean="0"/>
              <a:t>‹#›</a:t>
            </a:fld>
            <a:endParaRPr kumimoji="1" lang="ja-JP"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093862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1B3CBA17-D549-4DC7-A7CF-DB31328A4DFA}"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84DA7C-4667-4E56-BBE6-A22BAB26B433}" type="slidenum">
              <a:rPr kumimoji="1" lang="ja-JP" altLang="en-US" smtClean="0"/>
              <a:t>‹#›</a:t>
            </a:fld>
            <a:endParaRPr kumimoji="1" lang="ja-JP" alt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171431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B3CBA17-D549-4DC7-A7CF-DB31328A4DFA}"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84DA7C-4667-4E56-BBE6-A22BAB26B433}"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58191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B3CBA17-D549-4DC7-A7CF-DB31328A4DFA}"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84DA7C-4667-4E56-BBE6-A22BAB26B433}" type="slidenum">
              <a:rPr kumimoji="1" lang="ja-JP" altLang="en-US" smtClean="0"/>
              <a:t>‹#›</a:t>
            </a:fld>
            <a:endParaRPr kumimoji="1" lang="ja-JP" alt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43716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B3CBA17-D549-4DC7-A7CF-DB31328A4DFA}"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84DA7C-4667-4E56-BBE6-A22BAB26B433}" type="slidenum">
              <a:rPr kumimoji="1" lang="ja-JP" altLang="en-US" smtClean="0"/>
              <a:t>‹#›</a:t>
            </a:fld>
            <a:endParaRPr kumimoji="1" lang="ja-JP" altLang="en-US"/>
          </a:p>
        </p:txBody>
      </p:sp>
    </p:spTree>
    <p:extLst>
      <p:ext uri="{BB962C8B-B14F-4D97-AF65-F5344CB8AC3E}">
        <p14:creationId xmlns:p14="http://schemas.microsoft.com/office/powerpoint/2010/main" val="229586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1B3CBA17-D549-4DC7-A7CF-DB31328A4DFA}"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84DA7C-4667-4E56-BBE6-A22BAB26B433}" type="slidenum">
              <a:rPr kumimoji="1" lang="ja-JP" altLang="en-US" smtClean="0"/>
              <a:t>‹#›</a:t>
            </a:fld>
            <a:endParaRPr kumimoji="1" lang="ja-JP" alt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79941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1B3CBA17-D549-4DC7-A7CF-DB31328A4DFA}"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84DA7C-4667-4E56-BBE6-A22BAB26B433}" type="slidenum">
              <a:rPr kumimoji="1" lang="ja-JP" altLang="en-US" smtClean="0"/>
              <a:t>‹#›</a:t>
            </a:fld>
            <a:endParaRPr kumimoji="1" lang="ja-JP" altLang="en-US"/>
          </a:p>
        </p:txBody>
      </p:sp>
    </p:spTree>
    <p:extLst>
      <p:ext uri="{BB962C8B-B14F-4D97-AF65-F5344CB8AC3E}">
        <p14:creationId xmlns:p14="http://schemas.microsoft.com/office/powerpoint/2010/main" val="54451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1B3CBA17-D549-4DC7-A7CF-DB31328A4DFA}" type="datetimeFigureOut">
              <a:rPr kumimoji="1" lang="ja-JP" altLang="en-US" smtClean="0"/>
              <a:t>2019/11/27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584DA7C-4667-4E56-BBE6-A22BAB26B433}" type="slidenum">
              <a:rPr kumimoji="1" lang="ja-JP" altLang="en-US" smtClean="0"/>
              <a:t>‹#›</a:t>
            </a:fld>
            <a:endParaRPr kumimoji="1" lang="ja-JP" alt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58389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1B3CBA17-D549-4DC7-A7CF-DB31328A4DFA}" type="datetimeFigureOut">
              <a:rPr kumimoji="1" lang="ja-JP" altLang="en-US" smtClean="0"/>
              <a:t>2019/11/27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584DA7C-4667-4E56-BBE6-A22BAB26B433}"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58646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3CBA17-D549-4DC7-A7CF-DB31328A4DFA}" type="datetimeFigureOut">
              <a:rPr kumimoji="1" lang="ja-JP" altLang="en-US" smtClean="0"/>
              <a:t>2019/11/27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584DA7C-4667-4E56-BBE6-A22BAB26B433}" type="slidenum">
              <a:rPr kumimoji="1" lang="ja-JP" altLang="en-US" smtClean="0"/>
              <a:t>‹#›</a:t>
            </a:fld>
            <a:endParaRPr kumimoji="1" lang="ja-JP" altLang="en-US"/>
          </a:p>
        </p:txBody>
      </p:sp>
    </p:spTree>
    <p:extLst>
      <p:ext uri="{BB962C8B-B14F-4D97-AF65-F5344CB8AC3E}">
        <p14:creationId xmlns:p14="http://schemas.microsoft.com/office/powerpoint/2010/main" val="2435018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B3CBA17-D549-4DC7-A7CF-DB31328A4DFA}"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84DA7C-4667-4E56-BBE6-A22BAB26B433}" type="slidenum">
              <a:rPr kumimoji="1" lang="ja-JP" altLang="en-US" smtClean="0"/>
              <a:t>‹#›</a:t>
            </a:fld>
            <a:endParaRPr kumimoji="1" lang="ja-JP" alt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9489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B3CBA17-D549-4DC7-A7CF-DB31328A4DFA}"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84DA7C-4667-4E56-BBE6-A22BAB26B433}" type="slidenum">
              <a:rPr kumimoji="1" lang="ja-JP" altLang="en-US" smtClean="0"/>
              <a:t>‹#›</a:t>
            </a:fld>
            <a:endParaRPr kumimoji="1" lang="ja-JP" altLang="en-US"/>
          </a:p>
        </p:txBody>
      </p:sp>
    </p:spTree>
    <p:extLst>
      <p:ext uri="{BB962C8B-B14F-4D97-AF65-F5344CB8AC3E}">
        <p14:creationId xmlns:p14="http://schemas.microsoft.com/office/powerpoint/2010/main" val="1727702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B3CBA17-D549-4DC7-A7CF-DB31328A4DFA}" type="datetimeFigureOut">
              <a:rPr kumimoji="1" lang="ja-JP" altLang="en-US" smtClean="0"/>
              <a:t>2019/11/27</a:t>
            </a:fld>
            <a:endParaRPr kumimoji="1" lang="ja-JP"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584DA7C-4667-4E56-BBE6-A22BAB26B433}" type="slidenum">
              <a:rPr kumimoji="1" lang="ja-JP" altLang="en-US" smtClean="0"/>
              <a:t>‹#›</a:t>
            </a:fld>
            <a:endParaRPr kumimoji="1" lang="ja-JP" altLang="en-US"/>
          </a:p>
        </p:txBody>
      </p:sp>
    </p:spTree>
    <p:extLst>
      <p:ext uri="{BB962C8B-B14F-4D97-AF65-F5344CB8AC3E}">
        <p14:creationId xmlns:p14="http://schemas.microsoft.com/office/powerpoint/2010/main" val="1042214362"/>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t="-17000" b="-17000"/>
          </a:stretch>
        </a:blip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E7C2AA-9E31-49CC-8246-5F0A5CF06328}"/>
              </a:ext>
            </a:extLst>
          </p:cNvPr>
          <p:cNvSpPr>
            <a:spLocks noGrp="1"/>
          </p:cNvSpPr>
          <p:nvPr>
            <p:ph type="ctrTitle"/>
          </p:nvPr>
        </p:nvSpPr>
        <p:spPr/>
        <p:txBody>
          <a:bodyPr/>
          <a:lstStyle/>
          <a:p>
            <a:r>
              <a:rPr kumimoji="1" lang="ja-JP" altLang="en-US" dirty="0"/>
              <a:t>会社案内</a:t>
            </a:r>
          </a:p>
        </p:txBody>
      </p:sp>
      <p:sp>
        <p:nvSpPr>
          <p:cNvPr id="3" name="字幕 2">
            <a:extLst>
              <a:ext uri="{FF2B5EF4-FFF2-40B4-BE49-F238E27FC236}">
                <a16:creationId xmlns:a16="http://schemas.microsoft.com/office/drawing/2014/main" id="{5C0981DB-E3D6-4E15-97D2-404541D45F5A}"/>
              </a:ext>
            </a:extLst>
          </p:cNvPr>
          <p:cNvSpPr>
            <a:spLocks noGrp="1"/>
          </p:cNvSpPr>
          <p:nvPr>
            <p:ph type="subTitle" idx="1"/>
          </p:nvPr>
        </p:nvSpPr>
        <p:spPr/>
        <p:txBody>
          <a:bodyPr/>
          <a:lstStyle/>
          <a:p>
            <a:r>
              <a:rPr kumimoji="1" lang="ja-JP" altLang="en-US" dirty="0"/>
              <a:t>オーガニックサービス株式会社</a:t>
            </a:r>
          </a:p>
        </p:txBody>
      </p:sp>
    </p:spTree>
    <p:extLst>
      <p:ext uri="{BB962C8B-B14F-4D97-AF65-F5344CB8AC3E}">
        <p14:creationId xmlns:p14="http://schemas.microsoft.com/office/powerpoint/2010/main" val="1018357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B1DA2CA7-0333-4A23-8356-9156CD538732}"/>
              </a:ext>
            </a:extLst>
          </p:cNvPr>
          <p:cNvSpPr>
            <a:spLocks noGrp="1"/>
          </p:cNvSpPr>
          <p:nvPr>
            <p:ph type="title"/>
          </p:nvPr>
        </p:nvSpPr>
        <p:spPr/>
        <p:txBody>
          <a:bodyPr/>
          <a:lstStyle/>
          <a:p>
            <a:r>
              <a:rPr kumimoji="1" lang="ja-JP" altLang="en-US" dirty="0"/>
              <a:t>事業内容</a:t>
            </a:r>
          </a:p>
        </p:txBody>
      </p:sp>
      <p:sp>
        <p:nvSpPr>
          <p:cNvPr id="6" name="コンテンツ プレースホルダー 5">
            <a:extLst>
              <a:ext uri="{FF2B5EF4-FFF2-40B4-BE49-F238E27FC236}">
                <a16:creationId xmlns:a16="http://schemas.microsoft.com/office/drawing/2014/main" id="{48C2D99E-D113-4227-ADF9-3F1EBDA4BA3B}"/>
              </a:ext>
            </a:extLst>
          </p:cNvPr>
          <p:cNvSpPr>
            <a:spLocks noGrp="1"/>
          </p:cNvSpPr>
          <p:nvPr>
            <p:ph idx="1"/>
          </p:nvPr>
        </p:nvSpPr>
        <p:spPr/>
        <p:txBody>
          <a:bodyPr/>
          <a:lstStyle/>
          <a:p>
            <a:r>
              <a:rPr kumimoji="1" lang="ja-JP" altLang="en-US" dirty="0"/>
              <a:t>外食事業</a:t>
            </a:r>
            <a:endParaRPr kumimoji="1" lang="en-US" altLang="ja-JP" dirty="0"/>
          </a:p>
          <a:p>
            <a:pPr lvl="1"/>
            <a:r>
              <a:rPr lang="ja-JP" altLang="en-US" dirty="0"/>
              <a:t>新規事業開発・直営店舗経営</a:t>
            </a:r>
            <a:endParaRPr lang="en-US" altLang="ja-JP" dirty="0"/>
          </a:p>
          <a:p>
            <a:r>
              <a:rPr kumimoji="1" lang="ja-JP" altLang="en-US" dirty="0"/>
              <a:t>フランチャイズ事業</a:t>
            </a:r>
            <a:endParaRPr kumimoji="1" lang="en-US" altLang="ja-JP" dirty="0"/>
          </a:p>
          <a:p>
            <a:pPr lvl="1"/>
            <a:r>
              <a:rPr lang="ja-JP" altLang="en-US" dirty="0"/>
              <a:t>フランチャイズ店舗開発・店舗サポート</a:t>
            </a:r>
            <a:endParaRPr lang="en-US" altLang="ja-JP" dirty="0"/>
          </a:p>
          <a:p>
            <a:r>
              <a:rPr kumimoji="1" lang="ja-JP" altLang="en-US" dirty="0"/>
              <a:t>外食経営コンサルティング事業</a:t>
            </a:r>
            <a:endParaRPr kumimoji="1" lang="en-US" altLang="ja-JP" dirty="0"/>
          </a:p>
          <a:p>
            <a:pPr lvl="1"/>
            <a:r>
              <a:rPr lang="ja-JP" altLang="en-US" dirty="0"/>
              <a:t>飲食店経営・飲食店開発コンサルティング</a:t>
            </a:r>
            <a:endParaRPr kumimoji="1" lang="ja-JP" altLang="en-US" dirty="0"/>
          </a:p>
        </p:txBody>
      </p:sp>
    </p:spTree>
    <p:extLst>
      <p:ext uri="{BB962C8B-B14F-4D97-AF65-F5344CB8AC3E}">
        <p14:creationId xmlns:p14="http://schemas.microsoft.com/office/powerpoint/2010/main" val="2331556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B8189D-4080-4763-998D-A1F4D34ABA32}"/>
              </a:ext>
            </a:extLst>
          </p:cNvPr>
          <p:cNvSpPr>
            <a:spLocks noGrp="1"/>
          </p:cNvSpPr>
          <p:nvPr>
            <p:ph type="title"/>
          </p:nvPr>
        </p:nvSpPr>
        <p:spPr/>
        <p:txBody>
          <a:bodyPr/>
          <a:lstStyle/>
          <a:p>
            <a:r>
              <a:rPr kumimoji="1" lang="ja-JP" altLang="en-US" dirty="0"/>
              <a:t>当社の強み</a:t>
            </a:r>
          </a:p>
        </p:txBody>
      </p:sp>
      <p:sp>
        <p:nvSpPr>
          <p:cNvPr id="3" name="コンテンツ プレースホルダー 2">
            <a:extLst>
              <a:ext uri="{FF2B5EF4-FFF2-40B4-BE49-F238E27FC236}">
                <a16:creationId xmlns:a16="http://schemas.microsoft.com/office/drawing/2014/main" id="{C9AC9B49-671A-4876-AAA3-1A39BB0FF1CE}"/>
              </a:ext>
            </a:extLst>
          </p:cNvPr>
          <p:cNvSpPr>
            <a:spLocks noGrp="1"/>
          </p:cNvSpPr>
          <p:nvPr>
            <p:ph idx="1"/>
          </p:nvPr>
        </p:nvSpPr>
        <p:spPr/>
        <p:txBody>
          <a:bodyPr>
            <a:normAutofit fontScale="92500" lnSpcReduction="20000"/>
          </a:bodyPr>
          <a:lstStyle/>
          <a:p>
            <a:r>
              <a:rPr lang="ja-JP" altLang="en-US" dirty="0"/>
              <a:t>安全とおいしさへのこだわり</a:t>
            </a:r>
          </a:p>
          <a:p>
            <a:r>
              <a:rPr lang="ja-JP" altLang="en-US" dirty="0"/>
              <a:t>有機栽培の農産物や無添加の食材を使用した安全でおいしいメニュー</a:t>
            </a:r>
          </a:p>
          <a:p>
            <a:r>
              <a:rPr lang="ja-JP" altLang="en-US" dirty="0"/>
              <a:t>アレルギーの方にも召し上がっていただけるセレクト自由なレシピ</a:t>
            </a:r>
          </a:p>
          <a:p>
            <a:r>
              <a:rPr lang="ja-JP" altLang="en-US" dirty="0"/>
              <a:t>幅広い年齢層の方においしく召し上がっていただける店舗づくり</a:t>
            </a:r>
          </a:p>
          <a:p>
            <a:endParaRPr lang="ja-JP" altLang="en-US" dirty="0"/>
          </a:p>
          <a:p>
            <a:r>
              <a:rPr lang="ja-JP" altLang="en-US" dirty="0"/>
              <a:t>地域に密着した店舗</a:t>
            </a:r>
          </a:p>
          <a:p>
            <a:r>
              <a:rPr lang="ja-JP" altLang="en-US" dirty="0"/>
              <a:t>全国の生産者と連携し、旬の食材を調達</a:t>
            </a:r>
          </a:p>
          <a:p>
            <a:r>
              <a:rPr lang="ja-JP" altLang="en-US" dirty="0"/>
              <a:t>店舗ごとに地域の特色を生かしたメニューを考案</a:t>
            </a:r>
            <a:endParaRPr kumimoji="1" lang="ja-JP" altLang="en-US" dirty="0"/>
          </a:p>
        </p:txBody>
      </p:sp>
    </p:spTree>
    <p:extLst>
      <p:ext uri="{BB962C8B-B14F-4D97-AF65-F5344CB8AC3E}">
        <p14:creationId xmlns:p14="http://schemas.microsoft.com/office/powerpoint/2010/main" val="215923913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オーガニック">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0</TotalTime>
  <Words>106</Words>
  <PresentationFormat>ワイド画面</PresentationFormat>
  <Paragraphs>18</Paragraphs>
  <Slides>3</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3</vt:i4>
      </vt:variant>
    </vt:vector>
  </HeadingPairs>
  <TitlesOfParts>
    <vt:vector size="6" baseType="lpstr">
      <vt:lpstr>Arial</vt:lpstr>
      <vt:lpstr>Garamond</vt:lpstr>
      <vt:lpstr>オーガニック</vt:lpstr>
      <vt:lpstr>会社案内</vt:lpstr>
      <vt:lpstr>事業内容</vt:lpstr>
      <vt:lpstr>当社の強み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2019-11-27T02:46:59Z</dcterms:created>
  <dcterms:modified xsi:type="dcterms:W3CDTF">2019-11-27T02:47:07Z</dcterms:modified>
</cp:coreProperties>
</file>