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2642CFEE-EDC5-43CD-8EAF-D07DC28C2FFE}">
          <p14:sldIdLst>
            <p14:sldId id="256"/>
            <p14:sldId id="257"/>
          </p14:sldIdLst>
        </p14:section>
        <p14:section name="本編" id="{78DE2F98-09D1-4AEF-8D59-0C6C1165E56E}">
          <p14:sldIdLst>
            <p14:sldId id="258"/>
            <p14:sldId id="259"/>
            <p14:sldId id="260"/>
            <p14:sldId id="261"/>
          </p14:sldIdLst>
        </p14:section>
        <p14:section name="資料" id="{F5018A1F-51EE-46F9-90AF-AA3C58BD6DFC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F73C-A3CC-4E31-B26B-2B9014ECCFD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2D157-21CB-4B31-BFDB-1557231F1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pattFill prst="ltVert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5E6-F934-4EDB-910C-922069EF285D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3CCBA68-01AC-4916-9672-887095CF0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29" y="331791"/>
            <a:ext cx="1028701" cy="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E971-22F9-4250-BE84-DFD6493C3360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55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8DB2-848A-45F5-873A-6D38A6469EC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6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734-0212-4D85-975F-CE52D2F0E76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6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29D5-3C16-498D-B6B1-B84F9F9E159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8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4F33-C07F-49BB-94DA-9F95469A0C71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608EC37C-A69D-499A-A936-B5E0E66BF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6963" y="5343390"/>
            <a:ext cx="10058400" cy="757237"/>
          </a:xfrm>
          <a:solidFill>
            <a:srgbClr val="FFC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64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93AB-31F6-4CCC-877D-6905244A420E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4ED6-A604-4A37-BA20-65F9A69F2107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6EB5-CE84-4CBE-9EAB-3236978D2F09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2042-F9D9-4A21-A916-0A3E18A8053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A9FD-D119-4BF5-A32C-5F10DBF53EE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0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654176-F284-4A49-B72E-6F8A1B1DA294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1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633A602-3655-48B3-B857-73F65A51FD08}" type="datetime1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ナチュラル食品製造株式会社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6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accent2"/>
          </a:solidFill>
          <a:latin typeface="HGｺﾞｼｯｸE" panose="020B0909000000000000" pitchFamily="49" charset="-128"/>
          <a:ea typeface="HGｺﾞｼｯｸE" panose="020B0909000000000000" pitchFamily="49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l"/>
        <a:defRPr kumimoji="1" sz="20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8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l"/>
        <a:defRPr kumimoji="1" sz="1400" kern="1200">
          <a:solidFill>
            <a:schemeClr val="tx1">
              <a:lumMod val="75000"/>
              <a:lumOff val="2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E1A80C-70BF-4349-8478-FAEB0181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ナチュラル食品製造株式会社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F4837C-0CCD-4241-A2D6-E485624D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B5E4A66-FD40-44FC-B74A-46BB4EC3F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6E7C5-4638-4700-8810-478F4C13C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66F984-5307-4CEE-ACB4-6892C1DA0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ED2F-DD59-4067-8FC3-440F4E3C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1E23CF-9D94-4284-80D2-2DD64D36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CA9357-DA44-464B-8252-D25805D74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9BC46-7855-4344-BBBB-CA3014D7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163B-E0CE-4519-B8E6-00A6E367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C71998F-C291-42B6-A2C9-87B16EDCF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54A9F-27D1-4D91-ABD3-83A869D00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1B0AFD-F489-4066-A2BD-DBC54EDA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DC567-23F3-4BDC-9BF6-71D4AE72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E0DF1F-36EF-4812-B8EC-C0AA7CC2F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9EBE74-E62D-401D-95B5-0A94360D5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9E9865-2164-4B94-845F-37F6DBDB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FE3A62-0432-48A8-9D84-51B942D2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7A67E4-D27D-416C-AE39-DD7764D14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188B1-93A8-403B-9BE1-9E31B20F87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AA144-AF19-4D6E-B7F8-A6A56365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202D2E-9D57-4185-A39F-33DEC103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C5EFB-9C9B-4A0F-8CBF-32EE45A7A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2A159-9D1E-4C71-9AE0-DA8943227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CBEF23-E610-42D8-BC35-CD8D5DCC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97A973-4F12-4A0D-BC13-8C1898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E260D4-DC60-4459-A1C1-55DEFDF8A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0EC6D0-DAC7-4C1D-BFAF-B76AA99CF4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6E1215-EA6B-42E6-9BB2-2321E66A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ナチュラル食品製造株式会社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D0EE3E-2CAB-49C2-BDE8-EE9B6CC6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69</Words>
  <PresentationFormat>ワイド画面</PresentationFormat>
  <Paragraphs>25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HGｺﾞｼｯｸE</vt:lpstr>
      <vt:lpstr>メイリオ</vt:lpstr>
      <vt:lpstr>游ゴシック</vt:lpstr>
      <vt:lpstr>Calibri</vt:lpstr>
      <vt:lpstr>Calibri Light</vt:lpstr>
      <vt:lpstr>Wingdings</vt:lpstr>
      <vt:lpstr>レトロスペクト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2019-11-27T02:58:31Z</dcterms:created>
  <dcterms:modified xsi:type="dcterms:W3CDTF">2019-11-27T02:58:33Z</dcterms:modified>
</cp:coreProperties>
</file>