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2381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2661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0038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749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23507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7856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378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11407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75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1154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315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7127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656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164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824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6766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476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C2C54-FE92-4C39-B1D1-C949561C610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5F4676D9-078D-4758-A53E-0FD2EC8723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53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>
            <a:extLst>
              <a:ext uri="{FF2B5EF4-FFF2-40B4-BE49-F238E27FC236}">
                <a16:creationId xmlns:a16="http://schemas.microsoft.com/office/drawing/2014/main" id="{75B70084-0270-49AA-B2D7-24E18FA48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sz="3200" dirty="0"/>
              <a:t>時差ぼけとは</a:t>
            </a:r>
          </a:p>
        </p:txBody>
      </p:sp>
      <p:sp>
        <p:nvSpPr>
          <p:cNvPr id="9" name="コンテンツ プレースホルダー 8">
            <a:extLst>
              <a:ext uri="{FF2B5EF4-FFF2-40B4-BE49-F238E27FC236}">
                <a16:creationId xmlns:a16="http://schemas.microsoft.com/office/drawing/2014/main" id="{A1D71F14-6F6B-4AD4-B9DF-57DAC31F96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ja-JP" altLang="en-US" sz="2000" dirty="0">
                <a:solidFill>
                  <a:schemeClr val="accent3">
                    <a:lumMod val="50000"/>
                  </a:schemeClr>
                </a:solidFill>
              </a:rPr>
              <a:t>飛行機で急速に移動したときに、体内時計と現地時間との大きな時差が原因で、心身の不調を起こすこと。</a:t>
            </a:r>
            <a:endParaRPr lang="en-US" altLang="ja-JP" sz="20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ja-JP" altLang="en-US" sz="2000" dirty="0">
                <a:solidFill>
                  <a:schemeClr val="accent3">
                    <a:lumMod val="50000"/>
                  </a:schemeClr>
                </a:solidFill>
              </a:rPr>
              <a:t>日付変更線を越えたりサマータイムの調整が必要であったり、海外旅行客の多くが、睡眠障害や頭痛などの時差ぼけを経験します。</a:t>
            </a:r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41B35ADC-0E42-4150-95D6-E9286A9A4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ja-JP" sz="2400" dirty="0"/>
              <a:t>jet-lag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13228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B0FAE8-F918-4EF7-A48F-00B7F6DDE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1089660"/>
            <a:ext cx="2793158" cy="1600200"/>
          </a:xfrm>
        </p:spPr>
        <p:txBody>
          <a:bodyPr anchor="ctr"/>
          <a:lstStyle/>
          <a:p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時差ぼけ対策</a:t>
            </a:r>
            <a:endParaRPr kumimoji="1" lang="ja-JP" altLang="en-US" sz="32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5D6D19-D17D-4505-9533-927DCF8CCE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847EF0B-2C96-40AE-84AB-F49155DA2D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54954" y="2923540"/>
            <a:ext cx="2793158" cy="2895599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出発前は十分な睡眠をとっておきましょう。</a:t>
            </a:r>
            <a:endParaRPr lang="en-US" altLang="ja-JP" sz="2400" dirty="0"/>
          </a:p>
          <a:p>
            <a:r>
              <a:rPr lang="ja-JP" altLang="en-US" sz="2400" dirty="0"/>
              <a:t>滞在先では太陽光を浴びて、体内時計を現地に同調させましょう。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38977207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青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92</Words>
  <PresentationFormat>ワイド画面</PresentationFormat>
  <Paragraphs>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イオン ボードルーム</vt:lpstr>
      <vt:lpstr>時差ぼけとは</vt:lpstr>
      <vt:lpstr>時差ぼけ対策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2019-11-27T02:50:32Z</dcterms:created>
  <dcterms:modified xsi:type="dcterms:W3CDTF">2019-11-27T02:50:35Z</dcterms:modified>
</cp:coreProperties>
</file>