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7C8C-E7E6-4F16-BB17-ECF63C0344C3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EC9E-7D6C-444A-9203-146DADDCC7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136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7C8C-E7E6-4F16-BB17-ECF63C0344C3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EC9E-7D6C-444A-9203-146DADDCC7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7502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7C8C-E7E6-4F16-BB17-ECF63C0344C3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EC9E-7D6C-444A-9203-146DADDCC70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92075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7C8C-E7E6-4F16-BB17-ECF63C0344C3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EC9E-7D6C-444A-9203-146DADDCC7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465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7C8C-E7E6-4F16-BB17-ECF63C0344C3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EC9E-7D6C-444A-9203-146DADDCC70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8155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7C8C-E7E6-4F16-BB17-ECF63C0344C3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EC9E-7D6C-444A-9203-146DADDCC7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6352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7C8C-E7E6-4F16-BB17-ECF63C0344C3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EC9E-7D6C-444A-9203-146DADDCC7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8925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7C8C-E7E6-4F16-BB17-ECF63C0344C3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EC9E-7D6C-444A-9203-146DADDCC7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228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7C8C-E7E6-4F16-BB17-ECF63C0344C3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EC9E-7D6C-444A-9203-146DADDCC7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22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7C8C-E7E6-4F16-BB17-ECF63C0344C3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EC9E-7D6C-444A-9203-146DADDCC7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3447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7C8C-E7E6-4F16-BB17-ECF63C0344C3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EC9E-7D6C-444A-9203-146DADDCC7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61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7C8C-E7E6-4F16-BB17-ECF63C0344C3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EC9E-7D6C-444A-9203-146DADDCC7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2055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7C8C-E7E6-4F16-BB17-ECF63C0344C3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EC9E-7D6C-444A-9203-146DADDCC7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308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7C8C-E7E6-4F16-BB17-ECF63C0344C3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EC9E-7D6C-444A-9203-146DADDCC7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53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7C8C-E7E6-4F16-BB17-ECF63C0344C3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EC9E-7D6C-444A-9203-146DADDCC7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42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7C8C-E7E6-4F16-BB17-ECF63C0344C3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EC9E-7D6C-444A-9203-146DADDCC7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814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47C8C-E7E6-4F16-BB17-ECF63C0344C3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1E9EC9E-7D6C-444A-9203-146DADDCC7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986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83818BD9-7BBC-41AB-A4CA-595982819C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pPr algn="ctr"/>
            <a:r>
              <a:rPr kumimoji="1" lang="ja-JP" altLang="en-US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フラワーパークいぶき</a:t>
            </a:r>
          </a:p>
        </p:txBody>
      </p:sp>
      <p:sp>
        <p:nvSpPr>
          <p:cNvPr id="7" name="字幕 6">
            <a:extLst>
              <a:ext uri="{FF2B5EF4-FFF2-40B4-BE49-F238E27FC236}">
                <a16:creationId xmlns:a16="http://schemas.microsoft.com/office/drawing/2014/main" id="{8141FB0A-8337-4BF2-B7BF-A08854C5F4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ja-JP" altLang="en-US" sz="3600" dirty="0">
                <a:solidFill>
                  <a:schemeClr val="tx1"/>
                </a:solidFill>
              </a:rPr>
              <a:t>春から初夏の展示とイベント</a:t>
            </a:r>
          </a:p>
        </p:txBody>
      </p:sp>
    </p:spTree>
    <p:extLst>
      <p:ext uri="{BB962C8B-B14F-4D97-AF65-F5344CB8AC3E}">
        <p14:creationId xmlns:p14="http://schemas.microsoft.com/office/powerpoint/2010/main" val="330439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9054A8-26D1-452F-9347-FD02C9800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4"/>
                </a:solidFill>
              </a:rPr>
              <a:t>ようこそ</a:t>
            </a:r>
            <a:br>
              <a:rPr kumimoji="1" lang="en-US" altLang="ja-JP" dirty="0">
                <a:solidFill>
                  <a:schemeClr val="accent4"/>
                </a:solidFill>
              </a:rPr>
            </a:br>
            <a:r>
              <a:rPr kumimoji="1" lang="ja-JP" altLang="en-US" dirty="0">
                <a:solidFill>
                  <a:schemeClr val="accent4"/>
                </a:solidFill>
              </a:rPr>
              <a:t>フラワーパークいぶきへ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110F77-319F-457A-8181-724A8F24A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/>
              <a:t>フラワーパークいぶきでは、季節の植物を屋内外の展示エリアで多数展示しています。通常の展示以外にも、楽しいイベントを定期的に開催しています。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p"/>
            </a:pPr>
            <a:r>
              <a:rPr lang="ja-JP" altLang="en-US" sz="2400" b="1" dirty="0"/>
              <a:t>花木の展示即売会</a:t>
            </a:r>
            <a:br>
              <a:rPr lang="en-US" altLang="ja-JP" sz="2400" b="1" dirty="0"/>
            </a:br>
            <a:r>
              <a:rPr lang="ja-JP" altLang="en-US" sz="2400" dirty="0"/>
              <a:t>生産者から直接搬入された、新鮮なお花や植木、苗などを購入できます。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p"/>
            </a:pPr>
            <a:r>
              <a:rPr lang="ja-JP" altLang="en-US" sz="2400" b="1" dirty="0"/>
              <a:t>みどりの相談コーナー</a:t>
            </a:r>
            <a:br>
              <a:rPr lang="en-US" altLang="ja-JP" sz="2400" b="1" dirty="0"/>
            </a:br>
            <a:r>
              <a:rPr lang="ja-JP" altLang="en-US" sz="2400" dirty="0"/>
              <a:t>お庭の作業に関する困りごとは、園芸のプロにぜひご相談ください。</a:t>
            </a:r>
            <a:r>
              <a:rPr lang="en-US" altLang="ja-JP" sz="2400" dirty="0"/>
              <a:t>1</a:t>
            </a:r>
            <a:r>
              <a:rPr lang="ja-JP" altLang="en-US" sz="2400" dirty="0"/>
              <a:t>階インフォメーションにて受け付けています。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3028362"/>
      </p:ext>
    </p:extLst>
  </p:cSld>
  <p:clrMapOvr>
    <a:masterClrMapping/>
  </p:clrMapOvr>
  <p:transition spd="slow">
    <p:wheel spokes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20DE97-50A0-44FC-B43E-37503F60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4"/>
                </a:solidFill>
              </a:rPr>
              <a:t>春から初夏の花ごよみ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8AA9CBFA-5893-41E0-817F-7EDCA313EB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521829"/>
              </p:ext>
            </p:extLst>
          </p:nvPr>
        </p:nvGraphicFramePr>
        <p:xfrm>
          <a:off x="677690" y="2208695"/>
          <a:ext cx="8596312" cy="3022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9078">
                  <a:extLst>
                    <a:ext uri="{9D8B030D-6E8A-4147-A177-3AD203B41FA5}">
                      <a16:colId xmlns:a16="http://schemas.microsoft.com/office/drawing/2014/main" val="1943664906"/>
                    </a:ext>
                  </a:extLst>
                </a:gridCol>
                <a:gridCol w="2149078">
                  <a:extLst>
                    <a:ext uri="{9D8B030D-6E8A-4147-A177-3AD203B41FA5}">
                      <a16:colId xmlns:a16="http://schemas.microsoft.com/office/drawing/2014/main" val="1951402424"/>
                    </a:ext>
                  </a:extLst>
                </a:gridCol>
                <a:gridCol w="2149078">
                  <a:extLst>
                    <a:ext uri="{9D8B030D-6E8A-4147-A177-3AD203B41FA5}">
                      <a16:colId xmlns:a16="http://schemas.microsoft.com/office/drawing/2014/main" val="1115311598"/>
                    </a:ext>
                  </a:extLst>
                </a:gridCol>
                <a:gridCol w="2149078">
                  <a:extLst>
                    <a:ext uri="{9D8B030D-6E8A-4147-A177-3AD203B41FA5}">
                      <a16:colId xmlns:a16="http://schemas.microsoft.com/office/drawing/2014/main" val="33270805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４月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５月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６月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1754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見ごろの花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チューリップ</a:t>
                      </a:r>
                    </a:p>
                    <a:p>
                      <a:r>
                        <a:rPr kumimoji="1" lang="ja-JP" altLang="en-US" dirty="0"/>
                        <a:t>桜</a:t>
                      </a:r>
                    </a:p>
                    <a:p>
                      <a:r>
                        <a:rPr kumimoji="1" lang="ja-JP" altLang="en-US" dirty="0"/>
                        <a:t>ツツジ</a:t>
                      </a:r>
                    </a:p>
                    <a:p>
                      <a:r>
                        <a:rPr kumimoji="1" lang="ja-JP" altLang="en-US" dirty="0"/>
                        <a:t>ボタン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藤</a:t>
                      </a:r>
                    </a:p>
                    <a:p>
                      <a:r>
                        <a:rPr kumimoji="1" lang="ja-JP" altLang="en-US" dirty="0"/>
                        <a:t>シャクナゲ</a:t>
                      </a:r>
                    </a:p>
                    <a:p>
                      <a:r>
                        <a:rPr kumimoji="1" lang="ja-JP" altLang="en-US" dirty="0"/>
                        <a:t>シャクヤク</a:t>
                      </a:r>
                    </a:p>
                    <a:p>
                      <a:r>
                        <a:rPr kumimoji="1" lang="ja-JP" altLang="en-US" dirty="0"/>
                        <a:t>クレマチス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バラ</a:t>
                      </a:r>
                    </a:p>
                    <a:p>
                      <a:r>
                        <a:rPr kumimoji="1" lang="ja-JP" altLang="en-US" dirty="0"/>
                        <a:t>アジサイ</a:t>
                      </a:r>
                    </a:p>
                    <a:p>
                      <a:r>
                        <a:rPr kumimoji="1" lang="ja-JP" altLang="en-US" dirty="0"/>
                        <a:t>スイレン</a:t>
                      </a:r>
                    </a:p>
                    <a:p>
                      <a:r>
                        <a:rPr kumimoji="1" lang="ja-JP" altLang="en-US" dirty="0"/>
                        <a:t>花菖蒲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4700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通年の展示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dirty="0"/>
                        <a:t>ハイビスカス</a:t>
                      </a:r>
                    </a:p>
                    <a:p>
                      <a:r>
                        <a:rPr kumimoji="1" lang="ja-JP" altLang="en-US" dirty="0"/>
                        <a:t>パイナップル</a:t>
                      </a:r>
                    </a:p>
                    <a:p>
                      <a:r>
                        <a:rPr kumimoji="1" lang="ja-JP" altLang="en-US" dirty="0"/>
                        <a:t>タイワンバナナ</a:t>
                      </a:r>
                    </a:p>
                    <a:p>
                      <a:r>
                        <a:rPr kumimoji="1" lang="ja-JP" altLang="en-US" dirty="0"/>
                        <a:t>コーヒーノキ</a:t>
                      </a:r>
                    </a:p>
                    <a:p>
                      <a:r>
                        <a:rPr kumimoji="1" lang="ja-JP" altLang="en-US" dirty="0"/>
                        <a:t>サボテン、月下美人などの多肉植物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3703392"/>
                  </a:ext>
                </a:extLst>
              </a:tr>
            </a:tbl>
          </a:graphicData>
        </a:graphic>
      </p:graphicFrame>
      <p:sp>
        <p:nvSpPr>
          <p:cNvPr id="5" name="動作設定ボタン: 空白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2FA389A-0C14-4526-B3F7-E23607472FA2}"/>
              </a:ext>
            </a:extLst>
          </p:cNvPr>
          <p:cNvSpPr/>
          <p:nvPr/>
        </p:nvSpPr>
        <p:spPr>
          <a:xfrm>
            <a:off x="677333" y="5509590"/>
            <a:ext cx="2160000" cy="720000"/>
          </a:xfrm>
          <a:prstGeom prst="actionButtonBlank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近日の開花情報</a:t>
            </a:r>
          </a:p>
        </p:txBody>
      </p:sp>
    </p:spTree>
    <p:extLst>
      <p:ext uri="{BB962C8B-B14F-4D97-AF65-F5344CB8AC3E}">
        <p14:creationId xmlns:p14="http://schemas.microsoft.com/office/powerpoint/2010/main" val="41031642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C6E8D4-92FF-4830-9C0A-290AA45EA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4"/>
                </a:solidFill>
              </a:rPr>
              <a:t>今月のイベント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A848B3-C102-4DB1-B37C-2DE6F7737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kumimoji="1" lang="ja-JP" altLang="en-US" b="1" dirty="0"/>
              <a:t>フォトコンテスト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405C2D0-074A-4C8A-ACBC-54442292A90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>
            <a:normAutofit/>
          </a:bodyPr>
          <a:lstStyle/>
          <a:p>
            <a:r>
              <a:rPr lang="ja-JP" altLang="en-US" sz="2400" dirty="0"/>
              <a:t>ご自慢のお庭や花壇、生け花などのお写真をご応募ください。</a:t>
            </a:r>
          </a:p>
          <a:p>
            <a:r>
              <a:rPr lang="ja-JP" altLang="en-US" sz="2400" dirty="0"/>
              <a:t>パーク内で展示している植物の写真も、多数展示いたします。</a:t>
            </a:r>
            <a:endParaRPr kumimoji="1" lang="ja-JP" altLang="en-US" sz="2400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BE07EF4-0D6F-44E4-B20A-B2F09A753F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kumimoji="1" lang="ja-JP" altLang="en-US" b="1" dirty="0"/>
              <a:t>ワークショップ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B56D17B-2276-44CE-A48D-8F8AD014C5A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anchor="ctr">
            <a:normAutofit/>
          </a:bodyPr>
          <a:lstStyle/>
          <a:p>
            <a:r>
              <a:rPr lang="ja-JP" altLang="en-US" sz="2400" dirty="0"/>
              <a:t>季節のお花を取り入れたフラワーアレンジメントや寄せ植えを作ります。</a:t>
            </a:r>
          </a:p>
          <a:p>
            <a:r>
              <a:rPr lang="ja-JP" altLang="en-US" sz="2400" dirty="0"/>
              <a:t>少人数クラスで、丁寧にご説明いたします。初めての方も気軽に参加できます。</a:t>
            </a:r>
            <a:endParaRPr kumimoji="1" lang="ja-JP" altLang="en-US" sz="2400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613E94E-A0B8-47B5-A6BC-CE01A805C1E9}"/>
              </a:ext>
            </a:extLst>
          </p:cNvPr>
          <p:cNvSpPr/>
          <p:nvPr/>
        </p:nvSpPr>
        <p:spPr>
          <a:xfrm>
            <a:off x="834951" y="5518142"/>
            <a:ext cx="828143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詳しくは</a:t>
            </a:r>
            <a:r>
              <a:rPr lang="en-US" altLang="ja-JP" sz="2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2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階インフォメーションにお問い合わせください</a:t>
            </a:r>
          </a:p>
        </p:txBody>
      </p:sp>
      <p:sp>
        <p:nvSpPr>
          <p:cNvPr id="8" name="動作設定ボタン: ホームへ移動 7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3A1F8FFF-20FF-4A95-A52B-842B2C111D72}"/>
              </a:ext>
            </a:extLst>
          </p:cNvPr>
          <p:cNvSpPr/>
          <p:nvPr/>
        </p:nvSpPr>
        <p:spPr>
          <a:xfrm>
            <a:off x="11066255" y="5698610"/>
            <a:ext cx="900000" cy="900000"/>
          </a:xfrm>
          <a:prstGeom prst="actionButtonHo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3357124"/>
      </p:ext>
    </p:extLst>
  </p:cSld>
  <p:clrMapOvr>
    <a:masterClrMapping/>
  </p:clrMapOvr>
  <p:transition spd="slow">
    <p:comb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336B37-801A-4726-98F4-E02DBA8E3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開花情報①</a:t>
            </a:r>
            <a:br>
              <a:rPr kumimoji="1" lang="en-US" altLang="ja-JP" dirty="0"/>
            </a:br>
            <a:r>
              <a:rPr kumimoji="1" lang="ja-JP" altLang="en-US" dirty="0"/>
              <a:t>シャクナゲ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BDC87950-5C67-4C60-BBD5-FE0CD21875A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369" y="2160588"/>
            <a:ext cx="3360049" cy="3881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1F2265D-43F8-42D7-A6EE-3A61E49C7C5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ja-JP" altLang="en-US" dirty="0"/>
              <a:t>和名：石楠花</a:t>
            </a:r>
          </a:p>
          <a:p>
            <a:r>
              <a:rPr lang="ja-JP" altLang="en-US" dirty="0"/>
              <a:t>学名：</a:t>
            </a:r>
            <a:r>
              <a:rPr lang="en-US" altLang="ja-JP" dirty="0"/>
              <a:t>Rhododendron</a:t>
            </a:r>
          </a:p>
          <a:p>
            <a:r>
              <a:rPr lang="ja-JP" altLang="en-US" dirty="0"/>
              <a:t>科目：ツツジ科</a:t>
            </a:r>
          </a:p>
          <a:p>
            <a:r>
              <a:rPr lang="ja-JP" altLang="en-US" dirty="0"/>
              <a:t>開花時期：</a:t>
            </a:r>
            <a:r>
              <a:rPr lang="en-US" altLang="ja-JP" dirty="0"/>
              <a:t>4</a:t>
            </a:r>
            <a:r>
              <a:rPr lang="ja-JP" altLang="en-US" dirty="0"/>
              <a:t>～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</a:p>
          <a:p>
            <a:r>
              <a:rPr lang="ja-JP" altLang="en-US" dirty="0"/>
              <a:t>花の色：ピンク、白、赤、紫など</a:t>
            </a:r>
          </a:p>
          <a:p>
            <a:r>
              <a:rPr lang="ja-JP" altLang="en-US" dirty="0"/>
              <a:t>花ことば：威厳、荘厳、危険</a:t>
            </a:r>
          </a:p>
          <a:p>
            <a:r>
              <a:rPr lang="ja-JP" altLang="en-US" dirty="0"/>
              <a:t>常緑広葉樹の低木に花をつける。大きく豪華な花であることから「花木の女王」とも呼ばれる。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3930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777EE2-EBBE-4E43-AC99-D51D89376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開花情報②</a:t>
            </a:r>
            <a:br>
              <a:rPr kumimoji="1" lang="en-US" altLang="ja-JP" dirty="0"/>
            </a:br>
            <a:r>
              <a:rPr kumimoji="1" lang="ja-JP" altLang="en-US" dirty="0"/>
              <a:t>アジサイ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B3A8CF-9C7D-4C60-8ADF-A7F867DAB7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/>
              <a:t>和名：紫陽花</a:t>
            </a:r>
          </a:p>
          <a:p>
            <a:r>
              <a:rPr lang="ja-JP" altLang="en-US" dirty="0"/>
              <a:t>学名：</a:t>
            </a:r>
            <a:r>
              <a:rPr lang="en-US" altLang="ja-JP" dirty="0"/>
              <a:t>Hydrangea macrophylla form</a:t>
            </a:r>
          </a:p>
          <a:p>
            <a:r>
              <a:rPr lang="ja-JP" altLang="en-US" dirty="0"/>
              <a:t>科目：アジサイ科</a:t>
            </a:r>
          </a:p>
          <a:p>
            <a:r>
              <a:rPr lang="ja-JP" altLang="en-US" dirty="0"/>
              <a:t>開花時期：</a:t>
            </a:r>
            <a:r>
              <a:rPr lang="en-US" altLang="ja-JP" dirty="0"/>
              <a:t>6</a:t>
            </a:r>
            <a:r>
              <a:rPr lang="ja-JP" altLang="en-US" dirty="0"/>
              <a:t>～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</a:p>
          <a:p>
            <a:r>
              <a:rPr lang="ja-JP" altLang="en-US" dirty="0"/>
              <a:t>花の色：青、紫、白、赤、ピンク</a:t>
            </a:r>
          </a:p>
          <a:p>
            <a:r>
              <a:rPr lang="ja-JP" altLang="en-US" dirty="0"/>
              <a:t>花ことば：移り気、冷淡、辛抱強さ</a:t>
            </a:r>
          </a:p>
          <a:p>
            <a:r>
              <a:rPr lang="ja-JP" altLang="en-US" dirty="0"/>
              <a:t>開花後に花の色が変化することから、「移り気」の花ことばを持つ。一般的に、酸性の土壌では青、アルカリ性の土壌では赤に変化する。</a:t>
            </a:r>
            <a:endParaRPr kumimoji="1" lang="ja-JP" altLang="en-US" dirty="0"/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C8C193DC-895A-4BC5-9F4B-7150AEABF75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729" y="2160589"/>
            <a:ext cx="3813658" cy="36819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動作設定ボタン: 戻る 6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1F9BE1A2-0C07-4E45-A8EE-2D97EB086C14}"/>
              </a:ext>
            </a:extLst>
          </p:cNvPr>
          <p:cNvSpPr/>
          <p:nvPr/>
        </p:nvSpPr>
        <p:spPr>
          <a:xfrm>
            <a:off x="11078817" y="5736555"/>
            <a:ext cx="900000" cy="900000"/>
          </a:xfrm>
          <a:prstGeom prst="actionButtonRetur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62900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312</Words>
  <PresentationFormat>ワイド画面</PresentationFormat>
  <Paragraphs>54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HGPｺﾞｼｯｸE</vt:lpstr>
      <vt:lpstr>Arial</vt:lpstr>
      <vt:lpstr>Trebuchet MS</vt:lpstr>
      <vt:lpstr>Wingdings</vt:lpstr>
      <vt:lpstr>Wingdings 3</vt:lpstr>
      <vt:lpstr>ファセット</vt:lpstr>
      <vt:lpstr>フラワーパークいぶき</vt:lpstr>
      <vt:lpstr>ようこそ フラワーパークいぶきへ</vt:lpstr>
      <vt:lpstr>春から初夏の花ごよみ</vt:lpstr>
      <vt:lpstr>今月のイベント</vt:lpstr>
      <vt:lpstr>開花情報① シャクナゲ</vt:lpstr>
      <vt:lpstr>開花情報② アジサイ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2019-11-27T03:01:18Z</dcterms:created>
  <dcterms:modified xsi:type="dcterms:W3CDTF">2019-11-27T03:01:20Z</dcterms:modified>
</cp:coreProperties>
</file>