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24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02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217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670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226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388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186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847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67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91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78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52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24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76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72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99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56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2ECFD4A-AF0C-4232-A66C-1F4DF132ABA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6BBC70D-8254-419D-902E-FCE61269A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17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C2BB02B-A999-4C19-B322-132DD6011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かかりつけ医をもちましょう</a:t>
            </a:r>
            <a:endParaRPr kumimoji="1"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FD3469F-4BEF-4F51-86D2-1DD3C6199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/>
              <a:t>「かかりつけ医」とは</a:t>
            </a:r>
          </a:p>
          <a:p>
            <a:r>
              <a:rPr lang="ja-JP" altLang="en-US" sz="2000" dirty="0"/>
              <a:t>日常的な診療をしてくれるホームドクターです。少し具合が悪いときは、大きな病院ではなく、まずはお近くの医院で、気軽に相談できるとよいでしょう。</a:t>
            </a:r>
          </a:p>
          <a:p>
            <a:r>
              <a:rPr lang="ja-JP" altLang="en-US" sz="2000" dirty="0"/>
              <a:t>「かかりつけ医」がいれば・・・</a:t>
            </a:r>
          </a:p>
          <a:p>
            <a:r>
              <a:rPr lang="ja-JP" altLang="en-US" sz="2000" dirty="0"/>
              <a:t>普段の診療や健康管理など、長期的に相談できます。</a:t>
            </a:r>
          </a:p>
          <a:p>
            <a:r>
              <a:rPr lang="ja-JP" altLang="en-US" sz="2000" dirty="0"/>
              <a:t>入院や検査が必要なときに、適切な病院を紹介してもらえます。</a:t>
            </a:r>
          </a:p>
          <a:p>
            <a:r>
              <a:rPr lang="ja-JP" altLang="en-US" sz="2000" dirty="0"/>
              <a:t>総合病院に比べて、待ち時間が短縮できます。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6602319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97</Words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Garamond</vt:lpstr>
      <vt:lpstr>オーガニック</vt:lpstr>
      <vt:lpstr>かかりつけ医をもちましょう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2019-11-27T02:48:31Z</dcterms:created>
  <dcterms:modified xsi:type="dcterms:W3CDTF">2019-11-27T02:48:34Z</dcterms:modified>
</cp:coreProperties>
</file>