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導入" id="{2642CFEE-EDC5-43CD-8EAF-D07DC28C2FFE}">
          <p14:sldIdLst>
            <p14:sldId id="256"/>
            <p14:sldId id="257"/>
          </p14:sldIdLst>
        </p14:section>
        <p14:section name="本編" id="{78DE2F98-09D1-4AEF-8D59-0C6C1165E56E}">
          <p14:sldIdLst>
            <p14:sldId id="258"/>
            <p14:sldId id="259"/>
            <p14:sldId id="260"/>
            <p14:sldId id="261"/>
          </p14:sldIdLst>
        </p14:section>
        <p14:section name="資料" id="{F5018A1F-51EE-46F9-90AF-AA3C58BD6DFC}">
          <p14:sldIdLst>
            <p14:sldId id="262"/>
            <p14:sldId id="26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20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A社</c:v>
                </c:pt>
              </c:strCache>
            </c:strRef>
          </c:tx>
          <c:spPr>
            <a:gradFill flip="none" rotWithShape="1">
              <a:gsLst>
                <a:gs pos="0">
                  <a:schemeClr val="accent1"/>
                </a:gs>
                <a:gs pos="75000">
                  <a:schemeClr val="accent1">
                    <a:lumMod val="60000"/>
                    <a:lumOff val="40000"/>
                  </a:schemeClr>
                </a:gs>
                <a:gs pos="51000">
                  <a:schemeClr val="accent1">
                    <a:alpha val="75000"/>
                  </a:schemeClr>
                </a:gs>
                <a:gs pos="100000">
                  <a:schemeClr val="accent1">
                    <a:lumMod val="20000"/>
                    <a:lumOff val="80000"/>
                    <a:alpha val="15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yyyy"年"m"月"</c:formatCode>
                <c:ptCount val="6"/>
                <c:pt idx="0">
                  <c:v>43374</c:v>
                </c:pt>
                <c:pt idx="1">
                  <c:v>43405</c:v>
                </c:pt>
                <c:pt idx="2">
                  <c:v>43435</c:v>
                </c:pt>
                <c:pt idx="3">
                  <c:v>43466</c:v>
                </c:pt>
                <c:pt idx="4">
                  <c:v>43497</c:v>
                </c:pt>
                <c:pt idx="5">
                  <c:v>43525</c:v>
                </c:pt>
              </c:numCache>
            </c:numRef>
          </c:cat>
          <c:val>
            <c:numRef>
              <c:f>Sheet1!$B$2:$B$7</c:f>
              <c:numCache>
                <c:formatCode>0.0_ 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2.4</c:v>
                </c:pt>
                <c:pt idx="5">
                  <c:v>4.4000000000000004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BD-4884-9C9F-CCFBB287342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B社</c:v>
                </c:pt>
              </c:strCache>
            </c:strRef>
          </c:tx>
          <c:spPr>
            <a:gradFill flip="none" rotWithShape="1">
              <a:gsLst>
                <a:gs pos="0">
                  <a:schemeClr val="accent2"/>
                </a:gs>
                <a:gs pos="75000">
                  <a:schemeClr val="accent2">
                    <a:lumMod val="60000"/>
                    <a:lumOff val="40000"/>
                  </a:schemeClr>
                </a:gs>
                <a:gs pos="51000">
                  <a:schemeClr val="accent2">
                    <a:alpha val="75000"/>
                  </a:schemeClr>
                </a:gs>
                <a:gs pos="100000">
                  <a:schemeClr val="accent2">
                    <a:lumMod val="20000"/>
                    <a:lumOff val="80000"/>
                    <a:alpha val="15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yyyy"年"m"月"</c:formatCode>
                <c:ptCount val="6"/>
                <c:pt idx="0">
                  <c:v>43374</c:v>
                </c:pt>
                <c:pt idx="1">
                  <c:v>43405</c:v>
                </c:pt>
                <c:pt idx="2">
                  <c:v>43435</c:v>
                </c:pt>
                <c:pt idx="3">
                  <c:v>43466</c:v>
                </c:pt>
                <c:pt idx="4">
                  <c:v>43497</c:v>
                </c:pt>
                <c:pt idx="5">
                  <c:v>43525</c:v>
                </c:pt>
              </c:numCache>
            </c:numRef>
          </c:cat>
          <c:val>
            <c:numRef>
              <c:f>Sheet1!$C$2:$C$7</c:f>
              <c:numCache>
                <c:formatCode>0.0_ 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2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1BD-4884-9C9F-CCFBB287342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C社</c:v>
                </c:pt>
              </c:strCache>
            </c:strRef>
          </c:tx>
          <c:spPr>
            <a:gradFill flip="none" rotWithShape="1">
              <a:gsLst>
                <a:gs pos="0">
                  <a:schemeClr val="accent3"/>
                </a:gs>
                <a:gs pos="75000">
                  <a:schemeClr val="accent3">
                    <a:lumMod val="60000"/>
                    <a:lumOff val="40000"/>
                  </a:schemeClr>
                </a:gs>
                <a:gs pos="51000">
                  <a:schemeClr val="accent3">
                    <a:alpha val="75000"/>
                  </a:schemeClr>
                </a:gs>
                <a:gs pos="100000">
                  <a:schemeClr val="accent3">
                    <a:lumMod val="20000"/>
                    <a:lumOff val="80000"/>
                    <a:alpha val="15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yyyy"年"m"月"</c:formatCode>
                <c:ptCount val="6"/>
                <c:pt idx="0">
                  <c:v>43374</c:v>
                </c:pt>
                <c:pt idx="1">
                  <c:v>43405</c:v>
                </c:pt>
                <c:pt idx="2">
                  <c:v>43435</c:v>
                </c:pt>
                <c:pt idx="3">
                  <c:v>43466</c:v>
                </c:pt>
                <c:pt idx="4">
                  <c:v>43497</c:v>
                </c:pt>
                <c:pt idx="5">
                  <c:v>43525</c:v>
                </c:pt>
              </c:numCache>
            </c:numRef>
          </c:cat>
          <c:val>
            <c:numRef>
              <c:f>Sheet1!$D$2:$D$7</c:f>
              <c:numCache>
                <c:formatCode>0.0_ </c:formatCode>
                <c:ptCount val="6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4.5</c:v>
                </c:pt>
                <c:pt idx="5">
                  <c:v>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1BD-4884-9C9F-CCFBB28734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5"/>
        <c:overlap val="-70"/>
        <c:axId val="393919408"/>
        <c:axId val="393919736"/>
      </c:barChart>
      <c:dateAx>
        <c:axId val="393919408"/>
        <c:scaling>
          <c:orientation val="minMax"/>
        </c:scaling>
        <c:delete val="0"/>
        <c:axPos val="b"/>
        <c:numFmt formatCode="yyyy&quot;年&quot;m&quot;月&quot;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endParaRPr lang="ja-JP"/>
          </a:p>
        </c:txPr>
        <c:crossAx val="393919736"/>
        <c:crosses val="autoZero"/>
        <c:auto val="1"/>
        <c:lblOffset val="100"/>
        <c:baseTimeUnit val="months"/>
      </c:dateAx>
      <c:valAx>
        <c:axId val="393919736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tx1">
                      <a:lumMod val="5000"/>
                      <a:lumOff val="95000"/>
                    </a:schemeClr>
                  </a:gs>
                  <a:gs pos="0">
                    <a:schemeClr val="tx1">
                      <a:lumMod val="25000"/>
                      <a:lumOff val="7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_ 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endParaRPr lang="ja-JP"/>
          </a:p>
        </c:txPr>
        <c:crossAx val="3939194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>
          <a:latin typeface="メイリオ" panose="020B0604030504040204" pitchFamily="50" charset="-128"/>
          <a:ea typeface="メイリオ" panose="020B0604030504040204" pitchFamily="50" charset="-128"/>
        </a:defRPr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5000"/>
                <a:lumOff val="95000"/>
              </a:schemeClr>
            </a:gs>
            <a:gs pos="0">
              <a:schemeClr val="tx1">
                <a:lumMod val="25000"/>
                <a:lumOff val="7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5000"/>
                <a:lumOff val="95000"/>
              </a:schemeClr>
            </a:gs>
            <a:gs pos="0">
              <a:schemeClr val="tx1">
                <a:lumMod val="25000"/>
                <a:lumOff val="7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E63C31-DBD0-40B7-850D-AEB60514726C}" type="doc">
      <dgm:prSet loTypeId="urn:microsoft.com/office/officeart/2005/8/layout/list1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818472E3-404E-4818-914F-7886AD65C253}">
      <dgm:prSet phldrT="[テキスト]" custT="1"/>
      <dgm:spPr/>
      <dgm:t>
        <a:bodyPr/>
        <a:lstStyle/>
        <a:p>
          <a:r>
            <a: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rPr>
            <a:t>健康志向の高まり</a:t>
          </a:r>
        </a:p>
      </dgm:t>
    </dgm:pt>
    <dgm:pt modelId="{EF0D54D5-48CF-49DB-A333-20769DAD394E}" type="parTrans" cxnId="{47810B02-8E92-4751-AF0F-CEE6BE544617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CAD3F9F3-64B9-4A37-8FA2-D40B87F10F72}" type="sibTrans" cxnId="{47810B02-8E92-4751-AF0F-CEE6BE544617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B95DE82A-D82B-439B-94D4-01750290310F}">
      <dgm:prSet phldrT="[テキスト]" custT="1"/>
      <dgm:spPr/>
      <dgm:t>
        <a:bodyPr/>
        <a:lstStyle/>
        <a:p>
          <a:r>
            <a: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rPr>
            <a:t>女性の社会進出</a:t>
          </a:r>
        </a:p>
      </dgm:t>
    </dgm:pt>
    <dgm:pt modelId="{284EDB77-DD64-4B59-9552-94BE2E60F0EF}" type="parTrans" cxnId="{58439A0E-EFF7-4E3E-B1D9-55A2E58DD712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A29F5D6A-DF48-4134-BB52-6181FCAD5938}" type="sibTrans" cxnId="{58439A0E-EFF7-4E3E-B1D9-55A2E58DD712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0C4C2E92-6685-4034-AC19-5220E101BFDC}">
      <dgm:prSet phldrT="[テキスト]" custT="1"/>
      <dgm:spPr/>
      <dgm:t>
        <a:bodyPr/>
        <a:lstStyle/>
        <a:p>
          <a:r>
            <a: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rPr>
            <a:t>素材・栄養へのこだわり</a:t>
          </a:r>
        </a:p>
      </dgm:t>
    </dgm:pt>
    <dgm:pt modelId="{C7F08F6A-CA64-4ACC-8BD8-55FD3CACB40D}" type="parTrans" cxnId="{C2A08BD2-ED79-4B73-94B0-08FC5C15B1B5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C2771636-7BC6-4D64-B47E-E45474C693DB}" type="sibTrans" cxnId="{C2A08BD2-ED79-4B73-94B0-08FC5C15B1B5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333D51DC-403A-4F38-98A3-4B5830AD8560}">
      <dgm:prSet phldrT="[テキスト]" custT="1"/>
      <dgm:spPr/>
      <dgm:t>
        <a:bodyPr/>
        <a:lstStyle/>
        <a:p>
          <a:r>
            <a: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rPr>
            <a:t>自炊する時間のないビジネスパーソンの増加</a:t>
          </a:r>
        </a:p>
      </dgm:t>
    </dgm:pt>
    <dgm:pt modelId="{CC40513A-E2BF-4C03-9091-B78A33E5C83A}" type="parTrans" cxnId="{0139E0E6-7ACA-4561-B646-EAEB17222C86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E6522345-9BB0-4D90-8EF3-A2999086E610}" type="sibTrans" cxnId="{0139E0E6-7ACA-4561-B646-EAEB17222C86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F7311CF8-AA54-45D1-B263-82248D6C58BD}">
      <dgm:prSet custT="1"/>
      <dgm:spPr/>
      <dgm:t>
        <a:bodyPr/>
        <a:lstStyle/>
        <a:p>
          <a:r>
            <a: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rPr>
            <a:t>中食市場の拡大</a:t>
          </a:r>
        </a:p>
      </dgm:t>
    </dgm:pt>
    <dgm:pt modelId="{AEE09228-E854-4A6B-8238-30D2E77B0C50}" type="parTrans" cxnId="{4A7F4C29-EF9D-4991-9B30-295D3BFCD139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1DE7B265-1A95-40A9-A08A-A2DB06E26B49}" type="sibTrans" cxnId="{4A7F4C29-EF9D-4991-9B30-295D3BFCD139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DB2892AF-910A-4417-94FA-2D2DDBF6108A}">
      <dgm:prSet custT="1"/>
      <dgm:spPr/>
      <dgm:t>
        <a:bodyPr/>
        <a:lstStyle/>
        <a:p>
          <a:r>
            <a: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rPr>
            <a:t>購入した惣菜などを家庭でアレンジ</a:t>
          </a:r>
        </a:p>
      </dgm:t>
    </dgm:pt>
    <dgm:pt modelId="{AD25CCC2-4CB5-4E2D-9706-955ECE8C71F5}" type="parTrans" cxnId="{0A442E2B-629C-47D0-8C05-F828A09D0BDA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FFD72988-0266-406C-9090-60DEEEBE272D}" type="sibTrans" cxnId="{0A442E2B-629C-47D0-8C05-F828A09D0BDA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B5829C5F-A06A-4B80-8AD4-1D970F62F285}" type="pres">
      <dgm:prSet presAssocID="{5AE63C31-DBD0-40B7-850D-AEB60514726C}" presName="linear" presStyleCnt="0">
        <dgm:presLayoutVars>
          <dgm:dir/>
          <dgm:animLvl val="lvl"/>
          <dgm:resizeHandles val="exact"/>
        </dgm:presLayoutVars>
      </dgm:prSet>
      <dgm:spPr/>
    </dgm:pt>
    <dgm:pt modelId="{5457405C-8CE8-4B13-B16D-246F0FA20700}" type="pres">
      <dgm:prSet presAssocID="{818472E3-404E-4818-914F-7886AD65C253}" presName="parentLin" presStyleCnt="0"/>
      <dgm:spPr/>
    </dgm:pt>
    <dgm:pt modelId="{3A31DEAE-96C6-42AD-B553-61CD172DBD1D}" type="pres">
      <dgm:prSet presAssocID="{818472E3-404E-4818-914F-7886AD65C253}" presName="parentLeftMargin" presStyleLbl="node1" presStyleIdx="0" presStyleCnt="3"/>
      <dgm:spPr/>
    </dgm:pt>
    <dgm:pt modelId="{668A1E55-1B1B-4687-A6BB-4E8199AC8410}" type="pres">
      <dgm:prSet presAssocID="{818472E3-404E-4818-914F-7886AD65C253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60885EF3-E4C1-4FA4-AA7F-8A4FAD0CEE44}" type="pres">
      <dgm:prSet presAssocID="{818472E3-404E-4818-914F-7886AD65C253}" presName="negativeSpace" presStyleCnt="0"/>
      <dgm:spPr/>
    </dgm:pt>
    <dgm:pt modelId="{605A073E-ED0B-4290-8A51-EA8484488C80}" type="pres">
      <dgm:prSet presAssocID="{818472E3-404E-4818-914F-7886AD65C253}" presName="childText" presStyleLbl="conFgAcc1" presStyleIdx="0" presStyleCnt="3">
        <dgm:presLayoutVars>
          <dgm:bulletEnabled val="1"/>
        </dgm:presLayoutVars>
      </dgm:prSet>
      <dgm:spPr/>
    </dgm:pt>
    <dgm:pt modelId="{FDEDE84B-9344-4EBA-9BD9-1A76BA231F59}" type="pres">
      <dgm:prSet presAssocID="{CAD3F9F3-64B9-4A37-8FA2-D40B87F10F72}" presName="spaceBetweenRectangles" presStyleCnt="0"/>
      <dgm:spPr/>
    </dgm:pt>
    <dgm:pt modelId="{0437304C-D0B2-40A4-BDDA-C9118A339E24}" type="pres">
      <dgm:prSet presAssocID="{F7311CF8-AA54-45D1-B263-82248D6C58BD}" presName="parentLin" presStyleCnt="0"/>
      <dgm:spPr/>
    </dgm:pt>
    <dgm:pt modelId="{E8949947-B3C8-41E1-A521-AE0C6FF887DD}" type="pres">
      <dgm:prSet presAssocID="{F7311CF8-AA54-45D1-B263-82248D6C58BD}" presName="parentLeftMargin" presStyleLbl="node1" presStyleIdx="0" presStyleCnt="3"/>
      <dgm:spPr/>
    </dgm:pt>
    <dgm:pt modelId="{A53F2292-400C-4FFA-9D09-7A29ED9DAE77}" type="pres">
      <dgm:prSet presAssocID="{F7311CF8-AA54-45D1-B263-82248D6C58BD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974B64D7-F780-476F-B561-0A00DE03B874}" type="pres">
      <dgm:prSet presAssocID="{F7311CF8-AA54-45D1-B263-82248D6C58BD}" presName="negativeSpace" presStyleCnt="0"/>
      <dgm:spPr/>
    </dgm:pt>
    <dgm:pt modelId="{C33366E7-1F6F-40B6-931D-1888DD860A1B}" type="pres">
      <dgm:prSet presAssocID="{F7311CF8-AA54-45D1-B263-82248D6C58BD}" presName="childText" presStyleLbl="conFgAcc1" presStyleIdx="1" presStyleCnt="3">
        <dgm:presLayoutVars>
          <dgm:bulletEnabled val="1"/>
        </dgm:presLayoutVars>
      </dgm:prSet>
      <dgm:spPr/>
    </dgm:pt>
    <dgm:pt modelId="{E2E13B20-2C1E-4E2B-A697-017DEC9536D2}" type="pres">
      <dgm:prSet presAssocID="{1DE7B265-1A95-40A9-A08A-A2DB06E26B49}" presName="spaceBetweenRectangles" presStyleCnt="0"/>
      <dgm:spPr/>
    </dgm:pt>
    <dgm:pt modelId="{096C5533-34F7-4342-926D-0387BBC91238}" type="pres">
      <dgm:prSet presAssocID="{B95DE82A-D82B-439B-94D4-01750290310F}" presName="parentLin" presStyleCnt="0"/>
      <dgm:spPr/>
    </dgm:pt>
    <dgm:pt modelId="{38FFA11B-8AC8-47F4-8CD2-FE2B869A2C71}" type="pres">
      <dgm:prSet presAssocID="{B95DE82A-D82B-439B-94D4-01750290310F}" presName="parentLeftMargin" presStyleLbl="node1" presStyleIdx="1" presStyleCnt="3"/>
      <dgm:spPr/>
    </dgm:pt>
    <dgm:pt modelId="{7A443E98-7A23-4181-A86E-E280A3D809E4}" type="pres">
      <dgm:prSet presAssocID="{B95DE82A-D82B-439B-94D4-01750290310F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A7CFB6F5-518E-489F-93A8-B917251C8CD7}" type="pres">
      <dgm:prSet presAssocID="{B95DE82A-D82B-439B-94D4-01750290310F}" presName="negativeSpace" presStyleCnt="0"/>
      <dgm:spPr/>
    </dgm:pt>
    <dgm:pt modelId="{4A79B4B9-2D7A-47F6-A4A8-B09EFEB7536A}" type="pres">
      <dgm:prSet presAssocID="{B95DE82A-D82B-439B-94D4-01750290310F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47810B02-8E92-4751-AF0F-CEE6BE544617}" srcId="{5AE63C31-DBD0-40B7-850D-AEB60514726C}" destId="{818472E3-404E-4818-914F-7886AD65C253}" srcOrd="0" destOrd="0" parTransId="{EF0D54D5-48CF-49DB-A333-20769DAD394E}" sibTransId="{CAD3F9F3-64B9-4A37-8FA2-D40B87F10F72}"/>
    <dgm:cxn modelId="{58439A0E-EFF7-4E3E-B1D9-55A2E58DD712}" srcId="{5AE63C31-DBD0-40B7-850D-AEB60514726C}" destId="{B95DE82A-D82B-439B-94D4-01750290310F}" srcOrd="2" destOrd="0" parTransId="{284EDB77-DD64-4B59-9552-94BE2E60F0EF}" sibTransId="{A29F5D6A-DF48-4134-BB52-6181FCAD5938}"/>
    <dgm:cxn modelId="{0D00C622-6E64-4328-A2AB-6D1624C1F352}" type="presOf" srcId="{F7311CF8-AA54-45D1-B263-82248D6C58BD}" destId="{E8949947-B3C8-41E1-A521-AE0C6FF887DD}" srcOrd="0" destOrd="0" presId="urn:microsoft.com/office/officeart/2005/8/layout/list1"/>
    <dgm:cxn modelId="{3BE59327-2243-4DE1-BA0C-B65D79B2969A}" type="presOf" srcId="{F7311CF8-AA54-45D1-B263-82248D6C58BD}" destId="{A53F2292-400C-4FFA-9D09-7A29ED9DAE77}" srcOrd="1" destOrd="0" presId="urn:microsoft.com/office/officeart/2005/8/layout/list1"/>
    <dgm:cxn modelId="{4A7F4C29-EF9D-4991-9B30-295D3BFCD139}" srcId="{5AE63C31-DBD0-40B7-850D-AEB60514726C}" destId="{F7311CF8-AA54-45D1-B263-82248D6C58BD}" srcOrd="1" destOrd="0" parTransId="{AEE09228-E854-4A6B-8238-30D2E77B0C50}" sibTransId="{1DE7B265-1A95-40A9-A08A-A2DB06E26B49}"/>
    <dgm:cxn modelId="{0A442E2B-629C-47D0-8C05-F828A09D0BDA}" srcId="{F7311CF8-AA54-45D1-B263-82248D6C58BD}" destId="{DB2892AF-910A-4417-94FA-2D2DDBF6108A}" srcOrd="0" destOrd="0" parTransId="{AD25CCC2-4CB5-4E2D-9706-955ECE8C71F5}" sibTransId="{FFD72988-0266-406C-9090-60DEEEBE272D}"/>
    <dgm:cxn modelId="{77137E3A-4FBC-4E24-B9D2-FFDE80E1E117}" type="presOf" srcId="{818472E3-404E-4818-914F-7886AD65C253}" destId="{668A1E55-1B1B-4687-A6BB-4E8199AC8410}" srcOrd="1" destOrd="0" presId="urn:microsoft.com/office/officeart/2005/8/layout/list1"/>
    <dgm:cxn modelId="{DDE4923A-B863-4863-886A-1F825E352DF4}" type="presOf" srcId="{818472E3-404E-4818-914F-7886AD65C253}" destId="{3A31DEAE-96C6-42AD-B553-61CD172DBD1D}" srcOrd="0" destOrd="0" presId="urn:microsoft.com/office/officeart/2005/8/layout/list1"/>
    <dgm:cxn modelId="{D7D997AE-E73F-4877-9263-0F3743814F1B}" type="presOf" srcId="{B95DE82A-D82B-439B-94D4-01750290310F}" destId="{7A443E98-7A23-4181-A86E-E280A3D809E4}" srcOrd="1" destOrd="0" presId="urn:microsoft.com/office/officeart/2005/8/layout/list1"/>
    <dgm:cxn modelId="{2DF3BDB2-B41E-472F-A447-B59B919CAA57}" type="presOf" srcId="{B95DE82A-D82B-439B-94D4-01750290310F}" destId="{38FFA11B-8AC8-47F4-8CD2-FE2B869A2C71}" srcOrd="0" destOrd="0" presId="urn:microsoft.com/office/officeart/2005/8/layout/list1"/>
    <dgm:cxn modelId="{445B9FBB-9EBB-4B78-878B-931ABC3DA627}" type="presOf" srcId="{0C4C2E92-6685-4034-AC19-5220E101BFDC}" destId="{605A073E-ED0B-4290-8A51-EA8484488C80}" srcOrd="0" destOrd="0" presId="urn:microsoft.com/office/officeart/2005/8/layout/list1"/>
    <dgm:cxn modelId="{9A1F5DC7-02A8-4100-B676-19B047B68E5E}" type="presOf" srcId="{333D51DC-403A-4F38-98A3-4B5830AD8560}" destId="{4A79B4B9-2D7A-47F6-A4A8-B09EFEB7536A}" srcOrd="0" destOrd="0" presId="urn:microsoft.com/office/officeart/2005/8/layout/list1"/>
    <dgm:cxn modelId="{C2A08BD2-ED79-4B73-94B0-08FC5C15B1B5}" srcId="{818472E3-404E-4818-914F-7886AD65C253}" destId="{0C4C2E92-6685-4034-AC19-5220E101BFDC}" srcOrd="0" destOrd="0" parTransId="{C7F08F6A-CA64-4ACC-8BD8-55FD3CACB40D}" sibTransId="{C2771636-7BC6-4D64-B47E-E45474C693DB}"/>
    <dgm:cxn modelId="{B4EDB5E2-FE53-4D56-B919-3A420199E7AB}" type="presOf" srcId="{5AE63C31-DBD0-40B7-850D-AEB60514726C}" destId="{B5829C5F-A06A-4B80-8AD4-1D970F62F285}" srcOrd="0" destOrd="0" presId="urn:microsoft.com/office/officeart/2005/8/layout/list1"/>
    <dgm:cxn modelId="{0139E0E6-7ACA-4561-B646-EAEB17222C86}" srcId="{B95DE82A-D82B-439B-94D4-01750290310F}" destId="{333D51DC-403A-4F38-98A3-4B5830AD8560}" srcOrd="0" destOrd="0" parTransId="{CC40513A-E2BF-4C03-9091-B78A33E5C83A}" sibTransId="{E6522345-9BB0-4D90-8EF3-A2999086E610}"/>
    <dgm:cxn modelId="{3E5302F6-219A-4421-A2C6-019C690DC496}" type="presOf" srcId="{DB2892AF-910A-4417-94FA-2D2DDBF6108A}" destId="{C33366E7-1F6F-40B6-931D-1888DD860A1B}" srcOrd="0" destOrd="0" presId="urn:microsoft.com/office/officeart/2005/8/layout/list1"/>
    <dgm:cxn modelId="{F71F5E1C-EF8C-45F8-8E51-9A2949AB8E48}" type="presParOf" srcId="{B5829C5F-A06A-4B80-8AD4-1D970F62F285}" destId="{5457405C-8CE8-4B13-B16D-246F0FA20700}" srcOrd="0" destOrd="0" presId="urn:microsoft.com/office/officeart/2005/8/layout/list1"/>
    <dgm:cxn modelId="{62B70701-ADCC-4A24-AE64-99C8286A47AB}" type="presParOf" srcId="{5457405C-8CE8-4B13-B16D-246F0FA20700}" destId="{3A31DEAE-96C6-42AD-B553-61CD172DBD1D}" srcOrd="0" destOrd="0" presId="urn:microsoft.com/office/officeart/2005/8/layout/list1"/>
    <dgm:cxn modelId="{5ADD6CCF-BDB9-4849-957C-6A0146EA1EB4}" type="presParOf" srcId="{5457405C-8CE8-4B13-B16D-246F0FA20700}" destId="{668A1E55-1B1B-4687-A6BB-4E8199AC8410}" srcOrd="1" destOrd="0" presId="urn:microsoft.com/office/officeart/2005/8/layout/list1"/>
    <dgm:cxn modelId="{589EEA00-665E-4291-815F-9F285B462E57}" type="presParOf" srcId="{B5829C5F-A06A-4B80-8AD4-1D970F62F285}" destId="{60885EF3-E4C1-4FA4-AA7F-8A4FAD0CEE44}" srcOrd="1" destOrd="0" presId="urn:microsoft.com/office/officeart/2005/8/layout/list1"/>
    <dgm:cxn modelId="{A54CA210-1B29-4A05-B192-88B8E5A185B4}" type="presParOf" srcId="{B5829C5F-A06A-4B80-8AD4-1D970F62F285}" destId="{605A073E-ED0B-4290-8A51-EA8484488C80}" srcOrd="2" destOrd="0" presId="urn:microsoft.com/office/officeart/2005/8/layout/list1"/>
    <dgm:cxn modelId="{953C04F5-F0C5-4B09-A5A6-86C4AD0AD312}" type="presParOf" srcId="{B5829C5F-A06A-4B80-8AD4-1D970F62F285}" destId="{FDEDE84B-9344-4EBA-9BD9-1A76BA231F59}" srcOrd="3" destOrd="0" presId="urn:microsoft.com/office/officeart/2005/8/layout/list1"/>
    <dgm:cxn modelId="{9B9919BB-5F37-455A-966F-249673D25FC7}" type="presParOf" srcId="{B5829C5F-A06A-4B80-8AD4-1D970F62F285}" destId="{0437304C-D0B2-40A4-BDDA-C9118A339E24}" srcOrd="4" destOrd="0" presId="urn:microsoft.com/office/officeart/2005/8/layout/list1"/>
    <dgm:cxn modelId="{8D83E1AD-3F15-408F-A226-F209173D7260}" type="presParOf" srcId="{0437304C-D0B2-40A4-BDDA-C9118A339E24}" destId="{E8949947-B3C8-41E1-A521-AE0C6FF887DD}" srcOrd="0" destOrd="0" presId="urn:microsoft.com/office/officeart/2005/8/layout/list1"/>
    <dgm:cxn modelId="{5A613EA5-6617-4D84-AC3D-162FB6A8718B}" type="presParOf" srcId="{0437304C-D0B2-40A4-BDDA-C9118A339E24}" destId="{A53F2292-400C-4FFA-9D09-7A29ED9DAE77}" srcOrd="1" destOrd="0" presId="urn:microsoft.com/office/officeart/2005/8/layout/list1"/>
    <dgm:cxn modelId="{5C02C43F-C428-4D10-820A-E18C8BEFA9C2}" type="presParOf" srcId="{B5829C5F-A06A-4B80-8AD4-1D970F62F285}" destId="{974B64D7-F780-476F-B561-0A00DE03B874}" srcOrd="5" destOrd="0" presId="urn:microsoft.com/office/officeart/2005/8/layout/list1"/>
    <dgm:cxn modelId="{9097AA30-31AA-4BCE-A378-EFD9A4EAF286}" type="presParOf" srcId="{B5829C5F-A06A-4B80-8AD4-1D970F62F285}" destId="{C33366E7-1F6F-40B6-931D-1888DD860A1B}" srcOrd="6" destOrd="0" presId="urn:microsoft.com/office/officeart/2005/8/layout/list1"/>
    <dgm:cxn modelId="{023BDD3F-497A-46C2-9224-DCB9015DEFBA}" type="presParOf" srcId="{B5829C5F-A06A-4B80-8AD4-1D970F62F285}" destId="{E2E13B20-2C1E-4E2B-A697-017DEC9536D2}" srcOrd="7" destOrd="0" presId="urn:microsoft.com/office/officeart/2005/8/layout/list1"/>
    <dgm:cxn modelId="{3EB15B8F-2A83-4A1A-A58A-86F186FBDC37}" type="presParOf" srcId="{B5829C5F-A06A-4B80-8AD4-1D970F62F285}" destId="{096C5533-34F7-4342-926D-0387BBC91238}" srcOrd="8" destOrd="0" presId="urn:microsoft.com/office/officeart/2005/8/layout/list1"/>
    <dgm:cxn modelId="{EC7B737B-217C-4A39-BCAE-677C15A79083}" type="presParOf" srcId="{096C5533-34F7-4342-926D-0387BBC91238}" destId="{38FFA11B-8AC8-47F4-8CD2-FE2B869A2C71}" srcOrd="0" destOrd="0" presId="urn:microsoft.com/office/officeart/2005/8/layout/list1"/>
    <dgm:cxn modelId="{EE32404B-DCD9-4144-B127-FB340CE53173}" type="presParOf" srcId="{096C5533-34F7-4342-926D-0387BBC91238}" destId="{7A443E98-7A23-4181-A86E-E280A3D809E4}" srcOrd="1" destOrd="0" presId="urn:microsoft.com/office/officeart/2005/8/layout/list1"/>
    <dgm:cxn modelId="{3921B5EE-35BB-4BD3-8A8B-728AC7E63149}" type="presParOf" srcId="{B5829C5F-A06A-4B80-8AD4-1D970F62F285}" destId="{A7CFB6F5-518E-489F-93A8-B917251C8CD7}" srcOrd="9" destOrd="0" presId="urn:microsoft.com/office/officeart/2005/8/layout/list1"/>
    <dgm:cxn modelId="{9AC037B5-3F5F-4B59-BCF8-08BC6EBAEB67}" type="presParOf" srcId="{B5829C5F-A06A-4B80-8AD4-1D970F62F285}" destId="{4A79B4B9-2D7A-47F6-A4A8-B09EFEB7536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B1B2D8E-8B19-4E48-A1E8-E541A9777D83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7A7E24B-5841-41B7-8205-BF3241C0E879}">
      <dgm:prSet custT="1"/>
      <dgm:spPr/>
      <dgm:t>
        <a:bodyPr/>
        <a:lstStyle/>
        <a:p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「かけるだけ」で手軽に</a:t>
          </a:r>
          <a:br>
            <a:rPr kumimoji="1"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栄養摂取</a:t>
          </a:r>
          <a:endParaRPr lang="ja-JP" altLang="en-US" sz="18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D503D422-6744-430E-88EB-05E401690AE7}" type="parTrans" cxnId="{9AD42C5B-DDDD-4811-A616-E510790E37DD}">
      <dgm:prSet/>
      <dgm:spPr/>
      <dgm:t>
        <a:bodyPr/>
        <a:lstStyle/>
        <a:p>
          <a:endParaRPr kumimoji="1" lang="ja-JP" altLang="en-US" sz="1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7C9F1CC2-CC98-439F-A444-AAD08ABC35D2}" type="sibTrans" cxnId="{9AD42C5B-DDDD-4811-A616-E510790E37DD}">
      <dgm:prSet/>
      <dgm:spPr/>
      <dgm:t>
        <a:bodyPr/>
        <a:lstStyle/>
        <a:p>
          <a:endParaRPr kumimoji="1" lang="ja-JP" altLang="en-US" sz="1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8B4EECE3-8EBE-417D-BC9D-EAA8BF833A88}">
      <dgm:prSet custT="1"/>
      <dgm:spPr/>
      <dgm:t>
        <a:bodyPr/>
        <a:lstStyle/>
        <a:p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肉にも魚にも</a:t>
          </a:r>
          <a:br>
            <a:rPr kumimoji="1"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使える</a:t>
          </a:r>
          <a:br>
            <a:rPr kumimoji="1"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万能調味料</a:t>
          </a:r>
          <a:endParaRPr lang="ja-JP" altLang="en-US" sz="18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DFA5BF06-50E6-4B8F-9901-2616CE86CA6A}" type="parTrans" cxnId="{6192842C-A26A-4C52-AC72-9B24DE026D6C}">
      <dgm:prSet/>
      <dgm:spPr/>
      <dgm:t>
        <a:bodyPr/>
        <a:lstStyle/>
        <a:p>
          <a:endParaRPr kumimoji="1" lang="ja-JP" altLang="en-US" sz="1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B89FBC08-5CDD-406F-AED5-67DF2ED77F7D}" type="sibTrans" cxnId="{6192842C-A26A-4C52-AC72-9B24DE026D6C}">
      <dgm:prSet/>
      <dgm:spPr/>
      <dgm:t>
        <a:bodyPr/>
        <a:lstStyle/>
        <a:p>
          <a:endParaRPr kumimoji="1" lang="ja-JP" altLang="en-US" sz="1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D9B152CE-F9F2-437D-B395-053CEDDF9E54}">
      <dgm:prSet custT="1"/>
      <dgm:spPr/>
      <dgm:t>
        <a:bodyPr/>
        <a:lstStyle/>
        <a:p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好みに合わせた豊富な</a:t>
          </a:r>
          <a:br>
            <a:rPr kumimoji="1"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ラインナップ</a:t>
          </a:r>
          <a:endParaRPr lang="ja-JP" altLang="en-US" sz="18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E114F206-5558-4855-B32C-68922419E3AF}" type="parTrans" cxnId="{8A465D11-F86F-40D0-9058-2C72A267BD65}">
      <dgm:prSet/>
      <dgm:spPr/>
      <dgm:t>
        <a:bodyPr/>
        <a:lstStyle/>
        <a:p>
          <a:endParaRPr kumimoji="1" lang="ja-JP" altLang="en-US" sz="1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39F8EC04-CE06-4B4F-870B-F783B7B35456}" type="sibTrans" cxnId="{8A465D11-F86F-40D0-9058-2C72A267BD65}">
      <dgm:prSet/>
      <dgm:spPr/>
      <dgm:t>
        <a:bodyPr/>
        <a:lstStyle/>
        <a:p>
          <a:endParaRPr kumimoji="1" lang="ja-JP" altLang="en-US" sz="1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DD4C21AA-91E8-495A-AC90-C22234891570}">
      <dgm:prSet custT="1"/>
      <dgm:spPr/>
      <dgm:t>
        <a:bodyPr/>
        <a:lstStyle/>
        <a:p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有機野菜を</a:t>
          </a:r>
          <a:br>
            <a:rPr kumimoji="1"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中心とした</a:t>
          </a:r>
          <a:br>
            <a:rPr kumimoji="1"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安全な原材料</a:t>
          </a:r>
          <a:endParaRPr lang="ja-JP" altLang="en-US" sz="18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B51685E6-E3C3-413A-807B-7CBB549F0FDE}" type="parTrans" cxnId="{0CC5C42B-1DF5-4900-9272-BB17CFD235FA}">
      <dgm:prSet/>
      <dgm:spPr/>
      <dgm:t>
        <a:bodyPr/>
        <a:lstStyle/>
        <a:p>
          <a:endParaRPr kumimoji="1" lang="ja-JP" altLang="en-US" sz="1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C8D51080-DE56-4464-B435-90FC2CF1C264}" type="sibTrans" cxnId="{0CC5C42B-1DF5-4900-9272-BB17CFD235FA}">
      <dgm:prSet/>
      <dgm:spPr/>
      <dgm:t>
        <a:bodyPr/>
        <a:lstStyle/>
        <a:p>
          <a:endParaRPr kumimoji="1" lang="ja-JP" altLang="en-US" sz="1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62FEFE2C-6CE9-4E89-B175-90AF3EEA9886}" type="pres">
      <dgm:prSet presAssocID="{6B1B2D8E-8B19-4E48-A1E8-E541A9777D83}" presName="Name0" presStyleCnt="0">
        <dgm:presLayoutVars>
          <dgm:dir/>
          <dgm:resizeHandles val="exact"/>
        </dgm:presLayoutVars>
      </dgm:prSet>
      <dgm:spPr/>
    </dgm:pt>
    <dgm:pt modelId="{A5E85F22-C151-4493-8A62-EA2CCFD96791}" type="pres">
      <dgm:prSet presAssocID="{47A7E24B-5841-41B7-8205-BF3241C0E879}" presName="Name5" presStyleLbl="vennNode1" presStyleIdx="0" presStyleCnt="4">
        <dgm:presLayoutVars>
          <dgm:bulletEnabled val="1"/>
        </dgm:presLayoutVars>
      </dgm:prSet>
      <dgm:spPr/>
    </dgm:pt>
    <dgm:pt modelId="{2ADDE537-6BA1-48FA-B675-ACF9F69E1822}" type="pres">
      <dgm:prSet presAssocID="{7C9F1CC2-CC98-439F-A444-AAD08ABC35D2}" presName="space" presStyleCnt="0"/>
      <dgm:spPr/>
    </dgm:pt>
    <dgm:pt modelId="{79BE2114-D24D-4FA1-8B91-28DD0F45600A}" type="pres">
      <dgm:prSet presAssocID="{8B4EECE3-8EBE-417D-BC9D-EAA8BF833A88}" presName="Name5" presStyleLbl="vennNode1" presStyleIdx="1" presStyleCnt="4">
        <dgm:presLayoutVars>
          <dgm:bulletEnabled val="1"/>
        </dgm:presLayoutVars>
      </dgm:prSet>
      <dgm:spPr/>
    </dgm:pt>
    <dgm:pt modelId="{D4EC0301-181C-4AA3-992E-6528F603D7B8}" type="pres">
      <dgm:prSet presAssocID="{B89FBC08-5CDD-406F-AED5-67DF2ED77F7D}" presName="space" presStyleCnt="0"/>
      <dgm:spPr/>
    </dgm:pt>
    <dgm:pt modelId="{4F62F286-D37D-449B-A8DB-AC406C239E9F}" type="pres">
      <dgm:prSet presAssocID="{D9B152CE-F9F2-437D-B395-053CEDDF9E54}" presName="Name5" presStyleLbl="vennNode1" presStyleIdx="2" presStyleCnt="4">
        <dgm:presLayoutVars>
          <dgm:bulletEnabled val="1"/>
        </dgm:presLayoutVars>
      </dgm:prSet>
      <dgm:spPr/>
    </dgm:pt>
    <dgm:pt modelId="{69C86E06-F1C3-49A3-BB83-43670E13F25B}" type="pres">
      <dgm:prSet presAssocID="{39F8EC04-CE06-4B4F-870B-F783B7B35456}" presName="space" presStyleCnt="0"/>
      <dgm:spPr/>
    </dgm:pt>
    <dgm:pt modelId="{E131AF82-0386-4B54-A5AF-2DAB5AE10839}" type="pres">
      <dgm:prSet presAssocID="{DD4C21AA-91E8-495A-AC90-C22234891570}" presName="Name5" presStyleLbl="vennNode1" presStyleIdx="3" presStyleCnt="4">
        <dgm:presLayoutVars>
          <dgm:bulletEnabled val="1"/>
        </dgm:presLayoutVars>
      </dgm:prSet>
      <dgm:spPr/>
    </dgm:pt>
  </dgm:ptLst>
  <dgm:cxnLst>
    <dgm:cxn modelId="{D2117610-18EE-4D31-8F16-0F5F9D11C83A}" type="presOf" srcId="{6B1B2D8E-8B19-4E48-A1E8-E541A9777D83}" destId="{62FEFE2C-6CE9-4E89-B175-90AF3EEA9886}" srcOrd="0" destOrd="0" presId="urn:microsoft.com/office/officeart/2005/8/layout/venn3"/>
    <dgm:cxn modelId="{8A465D11-F86F-40D0-9058-2C72A267BD65}" srcId="{6B1B2D8E-8B19-4E48-A1E8-E541A9777D83}" destId="{D9B152CE-F9F2-437D-B395-053CEDDF9E54}" srcOrd="2" destOrd="0" parTransId="{E114F206-5558-4855-B32C-68922419E3AF}" sibTransId="{39F8EC04-CE06-4B4F-870B-F783B7B35456}"/>
    <dgm:cxn modelId="{0CC5C42B-1DF5-4900-9272-BB17CFD235FA}" srcId="{6B1B2D8E-8B19-4E48-A1E8-E541A9777D83}" destId="{DD4C21AA-91E8-495A-AC90-C22234891570}" srcOrd="3" destOrd="0" parTransId="{B51685E6-E3C3-413A-807B-7CBB549F0FDE}" sibTransId="{C8D51080-DE56-4464-B435-90FC2CF1C264}"/>
    <dgm:cxn modelId="{6192842C-A26A-4C52-AC72-9B24DE026D6C}" srcId="{6B1B2D8E-8B19-4E48-A1E8-E541A9777D83}" destId="{8B4EECE3-8EBE-417D-BC9D-EAA8BF833A88}" srcOrd="1" destOrd="0" parTransId="{DFA5BF06-50E6-4B8F-9901-2616CE86CA6A}" sibTransId="{B89FBC08-5CDD-406F-AED5-67DF2ED77F7D}"/>
    <dgm:cxn modelId="{2749CF36-D955-4B67-8669-47D7CEF1F652}" type="presOf" srcId="{8B4EECE3-8EBE-417D-BC9D-EAA8BF833A88}" destId="{79BE2114-D24D-4FA1-8B91-28DD0F45600A}" srcOrd="0" destOrd="0" presId="urn:microsoft.com/office/officeart/2005/8/layout/venn3"/>
    <dgm:cxn modelId="{9AD42C5B-DDDD-4811-A616-E510790E37DD}" srcId="{6B1B2D8E-8B19-4E48-A1E8-E541A9777D83}" destId="{47A7E24B-5841-41B7-8205-BF3241C0E879}" srcOrd="0" destOrd="0" parTransId="{D503D422-6744-430E-88EB-05E401690AE7}" sibTransId="{7C9F1CC2-CC98-439F-A444-AAD08ABC35D2}"/>
    <dgm:cxn modelId="{402BFE91-61A2-4ED7-BCD2-172DFC5D49FD}" type="presOf" srcId="{DD4C21AA-91E8-495A-AC90-C22234891570}" destId="{E131AF82-0386-4B54-A5AF-2DAB5AE10839}" srcOrd="0" destOrd="0" presId="urn:microsoft.com/office/officeart/2005/8/layout/venn3"/>
    <dgm:cxn modelId="{9497EEBD-D42A-4B7A-A135-7E1FC3D8782A}" type="presOf" srcId="{47A7E24B-5841-41B7-8205-BF3241C0E879}" destId="{A5E85F22-C151-4493-8A62-EA2CCFD96791}" srcOrd="0" destOrd="0" presId="urn:microsoft.com/office/officeart/2005/8/layout/venn3"/>
    <dgm:cxn modelId="{156891F7-3E52-4CE0-85C2-10DA76D7DA17}" type="presOf" srcId="{D9B152CE-F9F2-437D-B395-053CEDDF9E54}" destId="{4F62F286-D37D-449B-A8DB-AC406C239E9F}" srcOrd="0" destOrd="0" presId="urn:microsoft.com/office/officeart/2005/8/layout/venn3"/>
    <dgm:cxn modelId="{9227776F-309B-463B-B901-119E67536366}" type="presParOf" srcId="{62FEFE2C-6CE9-4E89-B175-90AF3EEA9886}" destId="{A5E85F22-C151-4493-8A62-EA2CCFD96791}" srcOrd="0" destOrd="0" presId="urn:microsoft.com/office/officeart/2005/8/layout/venn3"/>
    <dgm:cxn modelId="{8EACDDAE-F01D-48F6-99AC-57A28CD3D14F}" type="presParOf" srcId="{62FEFE2C-6CE9-4E89-B175-90AF3EEA9886}" destId="{2ADDE537-6BA1-48FA-B675-ACF9F69E1822}" srcOrd="1" destOrd="0" presId="urn:microsoft.com/office/officeart/2005/8/layout/venn3"/>
    <dgm:cxn modelId="{C6D2F454-1FA6-4C81-8DA7-64F8F73110A2}" type="presParOf" srcId="{62FEFE2C-6CE9-4E89-B175-90AF3EEA9886}" destId="{79BE2114-D24D-4FA1-8B91-28DD0F45600A}" srcOrd="2" destOrd="0" presId="urn:microsoft.com/office/officeart/2005/8/layout/venn3"/>
    <dgm:cxn modelId="{D7B0640C-0A0E-4B00-86A5-0F441A3742CB}" type="presParOf" srcId="{62FEFE2C-6CE9-4E89-B175-90AF3EEA9886}" destId="{D4EC0301-181C-4AA3-992E-6528F603D7B8}" srcOrd="3" destOrd="0" presId="urn:microsoft.com/office/officeart/2005/8/layout/venn3"/>
    <dgm:cxn modelId="{43D0B5EE-C4D8-4745-B818-24E7389B89F9}" type="presParOf" srcId="{62FEFE2C-6CE9-4E89-B175-90AF3EEA9886}" destId="{4F62F286-D37D-449B-A8DB-AC406C239E9F}" srcOrd="4" destOrd="0" presId="urn:microsoft.com/office/officeart/2005/8/layout/venn3"/>
    <dgm:cxn modelId="{BB06699F-DCAA-496B-B171-8761C0E4D5A2}" type="presParOf" srcId="{62FEFE2C-6CE9-4E89-B175-90AF3EEA9886}" destId="{69C86E06-F1C3-49A3-BB83-43670E13F25B}" srcOrd="5" destOrd="0" presId="urn:microsoft.com/office/officeart/2005/8/layout/venn3"/>
    <dgm:cxn modelId="{1580D0C2-DC17-43FF-B032-94505518DFE7}" type="presParOf" srcId="{62FEFE2C-6CE9-4E89-B175-90AF3EEA9886}" destId="{E131AF82-0386-4B54-A5AF-2DAB5AE10839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6EE2CB9-277A-4803-858C-3578A1D8AC18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32229C90-3977-4604-A72E-00E653171175}">
      <dgm:prSet phldrT="[テキスト]" custT="1"/>
      <dgm:spPr/>
      <dgm:t>
        <a:bodyPr/>
        <a:lstStyle/>
        <a:p>
          <a:r>
            <a: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rPr>
            <a:t>健康食品市場への参入</a:t>
          </a:r>
        </a:p>
      </dgm:t>
    </dgm:pt>
    <dgm:pt modelId="{6BA52FDF-C382-45EA-A4F5-E8D993B184CD}" type="parTrans" cxnId="{D7336520-8AC4-4311-ADCA-B19B7D27D4FC}">
      <dgm:prSet/>
      <dgm:spPr/>
      <dgm:t>
        <a:bodyPr/>
        <a:lstStyle/>
        <a:p>
          <a:endParaRPr kumimoji="1" lang="ja-JP" altLang="en-US" sz="2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3C6C8657-FCF2-4D16-B6B5-1362AFA9ED7A}" type="sibTrans" cxnId="{D7336520-8AC4-4311-ADCA-B19B7D27D4FC}">
      <dgm:prSet/>
      <dgm:spPr/>
      <dgm:t>
        <a:bodyPr/>
        <a:lstStyle/>
        <a:p>
          <a:endParaRPr kumimoji="1" lang="ja-JP" altLang="en-US" sz="2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0C1F6471-9304-4538-9EB8-83CC6A320F80}">
      <dgm:prSet phldrT="[テキスト]" custT="1"/>
      <dgm:spPr/>
      <dgm:t>
        <a:bodyPr/>
        <a:lstStyle/>
        <a:p>
          <a:r>
            <a: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rPr>
            <a:t>当社関連商品の販売促進効果</a:t>
          </a:r>
        </a:p>
      </dgm:t>
    </dgm:pt>
    <dgm:pt modelId="{39ED4879-F0AA-4F34-8DCF-7FF3481D701B}" type="parTrans" cxnId="{BC32E95E-71DB-465E-AFDC-C31124A9FAD6}">
      <dgm:prSet/>
      <dgm:spPr/>
      <dgm:t>
        <a:bodyPr/>
        <a:lstStyle/>
        <a:p>
          <a:endParaRPr kumimoji="1" lang="ja-JP" altLang="en-US" sz="2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E019E283-C868-4A94-A780-64201CF5D735}" type="sibTrans" cxnId="{BC32E95E-71DB-465E-AFDC-C31124A9FAD6}">
      <dgm:prSet/>
      <dgm:spPr/>
      <dgm:t>
        <a:bodyPr/>
        <a:lstStyle/>
        <a:p>
          <a:endParaRPr kumimoji="1" lang="ja-JP" altLang="en-US" sz="2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DD992C90-2C1D-4D06-877A-D8624F68F4AC}">
      <dgm:prSet phldrT="[テキスト]" custT="1"/>
      <dgm:spPr/>
      <dgm:t>
        <a:bodyPr/>
        <a:lstStyle/>
        <a:p>
          <a:r>
            <a: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rPr>
            <a:t>外食産業とのタイアップ</a:t>
          </a:r>
        </a:p>
      </dgm:t>
    </dgm:pt>
    <dgm:pt modelId="{B9586A57-8FC5-411C-84AA-D87D2055FB9D}" type="parTrans" cxnId="{1D46FA6B-9FB4-41CF-9880-2EC2CE67CDA4}">
      <dgm:prSet/>
      <dgm:spPr/>
      <dgm:t>
        <a:bodyPr/>
        <a:lstStyle/>
        <a:p>
          <a:endParaRPr kumimoji="1" lang="ja-JP" altLang="en-US" sz="2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47A75DFB-0172-431A-BFD8-68C6F6EF78F4}" type="sibTrans" cxnId="{1D46FA6B-9FB4-41CF-9880-2EC2CE67CDA4}">
      <dgm:prSet/>
      <dgm:spPr/>
      <dgm:t>
        <a:bodyPr/>
        <a:lstStyle/>
        <a:p>
          <a:endParaRPr kumimoji="1" lang="ja-JP" altLang="en-US" sz="2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A5227BA2-4D75-4AF9-816C-34B30D8E6921}" type="pres">
      <dgm:prSet presAssocID="{56EE2CB9-277A-4803-858C-3578A1D8AC18}" presName="Name0" presStyleCnt="0">
        <dgm:presLayoutVars>
          <dgm:chMax val="7"/>
          <dgm:chPref val="7"/>
          <dgm:dir/>
        </dgm:presLayoutVars>
      </dgm:prSet>
      <dgm:spPr/>
    </dgm:pt>
    <dgm:pt modelId="{639F4073-A3FB-4056-AF47-236B8CEB1B1D}" type="pres">
      <dgm:prSet presAssocID="{56EE2CB9-277A-4803-858C-3578A1D8AC18}" presName="Name1" presStyleCnt="0"/>
      <dgm:spPr/>
    </dgm:pt>
    <dgm:pt modelId="{2230B468-2660-4477-A10A-B85D60115F0B}" type="pres">
      <dgm:prSet presAssocID="{56EE2CB9-277A-4803-858C-3578A1D8AC18}" presName="cycle" presStyleCnt="0"/>
      <dgm:spPr/>
    </dgm:pt>
    <dgm:pt modelId="{5821FCF7-0F91-4510-954A-0E13809F0F1F}" type="pres">
      <dgm:prSet presAssocID="{56EE2CB9-277A-4803-858C-3578A1D8AC18}" presName="srcNode" presStyleLbl="node1" presStyleIdx="0" presStyleCnt="3"/>
      <dgm:spPr/>
    </dgm:pt>
    <dgm:pt modelId="{7731C932-EC6F-4691-B4A4-DDF13816E710}" type="pres">
      <dgm:prSet presAssocID="{56EE2CB9-277A-4803-858C-3578A1D8AC18}" presName="conn" presStyleLbl="parChTrans1D2" presStyleIdx="0" presStyleCnt="1"/>
      <dgm:spPr/>
    </dgm:pt>
    <dgm:pt modelId="{EFBB888B-E464-4FEF-B964-0DCA0FD639E2}" type="pres">
      <dgm:prSet presAssocID="{56EE2CB9-277A-4803-858C-3578A1D8AC18}" presName="extraNode" presStyleLbl="node1" presStyleIdx="0" presStyleCnt="3"/>
      <dgm:spPr/>
    </dgm:pt>
    <dgm:pt modelId="{C7E82EC5-51E3-48C4-B526-2FA4C0A78E78}" type="pres">
      <dgm:prSet presAssocID="{56EE2CB9-277A-4803-858C-3578A1D8AC18}" presName="dstNode" presStyleLbl="node1" presStyleIdx="0" presStyleCnt="3"/>
      <dgm:spPr/>
    </dgm:pt>
    <dgm:pt modelId="{3E0761FE-34CB-489B-927B-49FF4A83330C}" type="pres">
      <dgm:prSet presAssocID="{32229C90-3977-4604-A72E-00E653171175}" presName="text_1" presStyleLbl="node1" presStyleIdx="0" presStyleCnt="3">
        <dgm:presLayoutVars>
          <dgm:bulletEnabled val="1"/>
        </dgm:presLayoutVars>
      </dgm:prSet>
      <dgm:spPr/>
    </dgm:pt>
    <dgm:pt modelId="{803A7EA6-A1DB-430A-A9E3-F1B5E7E6C02D}" type="pres">
      <dgm:prSet presAssocID="{32229C90-3977-4604-A72E-00E653171175}" presName="accent_1" presStyleCnt="0"/>
      <dgm:spPr/>
    </dgm:pt>
    <dgm:pt modelId="{10F6865B-F9C3-4415-A53F-0645643D1F8B}" type="pres">
      <dgm:prSet presAssocID="{32229C90-3977-4604-A72E-00E653171175}" presName="accentRepeatNode" presStyleLbl="solidFgAcc1" presStyleIdx="0" presStyleCnt="3"/>
      <dgm:spPr/>
    </dgm:pt>
    <dgm:pt modelId="{8728EC74-0976-497D-9D4C-3F8E9F2291C3}" type="pres">
      <dgm:prSet presAssocID="{0C1F6471-9304-4538-9EB8-83CC6A320F80}" presName="text_2" presStyleLbl="node1" presStyleIdx="1" presStyleCnt="3">
        <dgm:presLayoutVars>
          <dgm:bulletEnabled val="1"/>
        </dgm:presLayoutVars>
      </dgm:prSet>
      <dgm:spPr/>
    </dgm:pt>
    <dgm:pt modelId="{6CE06F8F-659D-4A1B-9AFF-12EFD34C3E8D}" type="pres">
      <dgm:prSet presAssocID="{0C1F6471-9304-4538-9EB8-83CC6A320F80}" presName="accent_2" presStyleCnt="0"/>
      <dgm:spPr/>
    </dgm:pt>
    <dgm:pt modelId="{604A3BB5-30BD-4772-8693-A93884FC993F}" type="pres">
      <dgm:prSet presAssocID="{0C1F6471-9304-4538-9EB8-83CC6A320F80}" presName="accentRepeatNode" presStyleLbl="solidFgAcc1" presStyleIdx="1" presStyleCnt="3"/>
      <dgm:spPr/>
    </dgm:pt>
    <dgm:pt modelId="{2AF73FBB-605D-46F1-8BB5-39A83D1EFDD1}" type="pres">
      <dgm:prSet presAssocID="{DD992C90-2C1D-4D06-877A-D8624F68F4AC}" presName="text_3" presStyleLbl="node1" presStyleIdx="2" presStyleCnt="3">
        <dgm:presLayoutVars>
          <dgm:bulletEnabled val="1"/>
        </dgm:presLayoutVars>
      </dgm:prSet>
      <dgm:spPr/>
    </dgm:pt>
    <dgm:pt modelId="{7ADA82FD-99D5-493D-9696-633F84D7679E}" type="pres">
      <dgm:prSet presAssocID="{DD992C90-2C1D-4D06-877A-D8624F68F4AC}" presName="accent_3" presStyleCnt="0"/>
      <dgm:spPr/>
    </dgm:pt>
    <dgm:pt modelId="{41A038C0-D909-47CB-9E3D-DFCEC551E6DB}" type="pres">
      <dgm:prSet presAssocID="{DD992C90-2C1D-4D06-877A-D8624F68F4AC}" presName="accentRepeatNode" presStyleLbl="solidFgAcc1" presStyleIdx="2" presStyleCnt="3"/>
      <dgm:spPr/>
    </dgm:pt>
  </dgm:ptLst>
  <dgm:cxnLst>
    <dgm:cxn modelId="{4C38800E-69D2-40A7-9CAB-94313754CAC0}" type="presOf" srcId="{DD992C90-2C1D-4D06-877A-D8624F68F4AC}" destId="{2AF73FBB-605D-46F1-8BB5-39A83D1EFDD1}" srcOrd="0" destOrd="0" presId="urn:microsoft.com/office/officeart/2008/layout/VerticalCurvedList"/>
    <dgm:cxn modelId="{DBE4730F-1F7E-40B0-9042-6E0A169E74C7}" type="presOf" srcId="{32229C90-3977-4604-A72E-00E653171175}" destId="{3E0761FE-34CB-489B-927B-49FF4A83330C}" srcOrd="0" destOrd="0" presId="urn:microsoft.com/office/officeart/2008/layout/VerticalCurvedList"/>
    <dgm:cxn modelId="{D7336520-8AC4-4311-ADCA-B19B7D27D4FC}" srcId="{56EE2CB9-277A-4803-858C-3578A1D8AC18}" destId="{32229C90-3977-4604-A72E-00E653171175}" srcOrd="0" destOrd="0" parTransId="{6BA52FDF-C382-45EA-A4F5-E8D993B184CD}" sibTransId="{3C6C8657-FCF2-4D16-B6B5-1362AFA9ED7A}"/>
    <dgm:cxn modelId="{BC32E95E-71DB-465E-AFDC-C31124A9FAD6}" srcId="{56EE2CB9-277A-4803-858C-3578A1D8AC18}" destId="{0C1F6471-9304-4538-9EB8-83CC6A320F80}" srcOrd="1" destOrd="0" parTransId="{39ED4879-F0AA-4F34-8DCF-7FF3481D701B}" sibTransId="{E019E283-C868-4A94-A780-64201CF5D735}"/>
    <dgm:cxn modelId="{1D46FA6B-9FB4-41CF-9880-2EC2CE67CDA4}" srcId="{56EE2CB9-277A-4803-858C-3578A1D8AC18}" destId="{DD992C90-2C1D-4D06-877A-D8624F68F4AC}" srcOrd="2" destOrd="0" parTransId="{B9586A57-8FC5-411C-84AA-D87D2055FB9D}" sibTransId="{47A75DFB-0172-431A-BFD8-68C6F6EF78F4}"/>
    <dgm:cxn modelId="{852E1089-24DC-4CCE-B5C5-43FD7133F40C}" type="presOf" srcId="{0C1F6471-9304-4538-9EB8-83CC6A320F80}" destId="{8728EC74-0976-497D-9D4C-3F8E9F2291C3}" srcOrd="0" destOrd="0" presId="urn:microsoft.com/office/officeart/2008/layout/VerticalCurvedList"/>
    <dgm:cxn modelId="{3D23D2C3-46B7-4733-B1B2-F5FCD1F183E0}" type="presOf" srcId="{3C6C8657-FCF2-4D16-B6B5-1362AFA9ED7A}" destId="{7731C932-EC6F-4691-B4A4-DDF13816E710}" srcOrd="0" destOrd="0" presId="urn:microsoft.com/office/officeart/2008/layout/VerticalCurvedList"/>
    <dgm:cxn modelId="{72CAD6E1-993A-44A9-81CE-1478E21A21F6}" type="presOf" srcId="{56EE2CB9-277A-4803-858C-3578A1D8AC18}" destId="{A5227BA2-4D75-4AF9-816C-34B30D8E6921}" srcOrd="0" destOrd="0" presId="urn:microsoft.com/office/officeart/2008/layout/VerticalCurvedList"/>
    <dgm:cxn modelId="{1546E9E1-7B8C-4A0C-8B7E-A5E99BBF9F5A}" type="presParOf" srcId="{A5227BA2-4D75-4AF9-816C-34B30D8E6921}" destId="{639F4073-A3FB-4056-AF47-236B8CEB1B1D}" srcOrd="0" destOrd="0" presId="urn:microsoft.com/office/officeart/2008/layout/VerticalCurvedList"/>
    <dgm:cxn modelId="{E207DC9F-9327-4844-B99E-FE6299AD78FF}" type="presParOf" srcId="{639F4073-A3FB-4056-AF47-236B8CEB1B1D}" destId="{2230B468-2660-4477-A10A-B85D60115F0B}" srcOrd="0" destOrd="0" presId="urn:microsoft.com/office/officeart/2008/layout/VerticalCurvedList"/>
    <dgm:cxn modelId="{74B4A514-EF13-45F7-A770-9C97F8D53E08}" type="presParOf" srcId="{2230B468-2660-4477-A10A-B85D60115F0B}" destId="{5821FCF7-0F91-4510-954A-0E13809F0F1F}" srcOrd="0" destOrd="0" presId="urn:microsoft.com/office/officeart/2008/layout/VerticalCurvedList"/>
    <dgm:cxn modelId="{CC838C45-EA15-4096-9859-57F6B86935DD}" type="presParOf" srcId="{2230B468-2660-4477-A10A-B85D60115F0B}" destId="{7731C932-EC6F-4691-B4A4-DDF13816E710}" srcOrd="1" destOrd="0" presId="urn:microsoft.com/office/officeart/2008/layout/VerticalCurvedList"/>
    <dgm:cxn modelId="{28CC91DC-4EC3-4AE4-ACA6-E18E312F76D0}" type="presParOf" srcId="{2230B468-2660-4477-A10A-B85D60115F0B}" destId="{EFBB888B-E464-4FEF-B964-0DCA0FD639E2}" srcOrd="2" destOrd="0" presId="urn:microsoft.com/office/officeart/2008/layout/VerticalCurvedList"/>
    <dgm:cxn modelId="{ADE1EC78-CE21-4186-ACBB-82B5651CB4C8}" type="presParOf" srcId="{2230B468-2660-4477-A10A-B85D60115F0B}" destId="{C7E82EC5-51E3-48C4-B526-2FA4C0A78E78}" srcOrd="3" destOrd="0" presId="urn:microsoft.com/office/officeart/2008/layout/VerticalCurvedList"/>
    <dgm:cxn modelId="{0E1F1495-F966-4B80-BE6B-6DC4B7C28BA4}" type="presParOf" srcId="{639F4073-A3FB-4056-AF47-236B8CEB1B1D}" destId="{3E0761FE-34CB-489B-927B-49FF4A83330C}" srcOrd="1" destOrd="0" presId="urn:microsoft.com/office/officeart/2008/layout/VerticalCurvedList"/>
    <dgm:cxn modelId="{3943064E-E5F1-4BC6-8329-3DA6A27DC213}" type="presParOf" srcId="{639F4073-A3FB-4056-AF47-236B8CEB1B1D}" destId="{803A7EA6-A1DB-430A-A9E3-F1B5E7E6C02D}" srcOrd="2" destOrd="0" presId="urn:microsoft.com/office/officeart/2008/layout/VerticalCurvedList"/>
    <dgm:cxn modelId="{7C37014E-2E56-4486-94FB-F8AC4DC7768A}" type="presParOf" srcId="{803A7EA6-A1DB-430A-A9E3-F1B5E7E6C02D}" destId="{10F6865B-F9C3-4415-A53F-0645643D1F8B}" srcOrd="0" destOrd="0" presId="urn:microsoft.com/office/officeart/2008/layout/VerticalCurvedList"/>
    <dgm:cxn modelId="{C35921F7-ACB0-414C-80C2-3D943D9EB745}" type="presParOf" srcId="{639F4073-A3FB-4056-AF47-236B8CEB1B1D}" destId="{8728EC74-0976-497D-9D4C-3F8E9F2291C3}" srcOrd="3" destOrd="0" presId="urn:microsoft.com/office/officeart/2008/layout/VerticalCurvedList"/>
    <dgm:cxn modelId="{4A594CCD-5D61-4DBF-BE9A-8B8E7F4A1051}" type="presParOf" srcId="{639F4073-A3FB-4056-AF47-236B8CEB1B1D}" destId="{6CE06F8F-659D-4A1B-9AFF-12EFD34C3E8D}" srcOrd="4" destOrd="0" presId="urn:microsoft.com/office/officeart/2008/layout/VerticalCurvedList"/>
    <dgm:cxn modelId="{8EE54072-D154-4E2C-ADE8-77EA80D1B4B9}" type="presParOf" srcId="{6CE06F8F-659D-4A1B-9AFF-12EFD34C3E8D}" destId="{604A3BB5-30BD-4772-8693-A93884FC993F}" srcOrd="0" destOrd="0" presId="urn:microsoft.com/office/officeart/2008/layout/VerticalCurvedList"/>
    <dgm:cxn modelId="{22C78F4C-5B43-45D5-BB5F-BF2BC14B1D61}" type="presParOf" srcId="{639F4073-A3FB-4056-AF47-236B8CEB1B1D}" destId="{2AF73FBB-605D-46F1-8BB5-39A83D1EFDD1}" srcOrd="5" destOrd="0" presId="urn:microsoft.com/office/officeart/2008/layout/VerticalCurvedList"/>
    <dgm:cxn modelId="{50F24130-6C79-4F56-BF9F-D9B2A0FFF385}" type="presParOf" srcId="{639F4073-A3FB-4056-AF47-236B8CEB1B1D}" destId="{7ADA82FD-99D5-493D-9696-633F84D7679E}" srcOrd="6" destOrd="0" presId="urn:microsoft.com/office/officeart/2008/layout/VerticalCurvedList"/>
    <dgm:cxn modelId="{25C82846-E08F-464B-9DF1-9D77B95EAF07}" type="presParOf" srcId="{7ADA82FD-99D5-493D-9696-633F84D7679E}" destId="{41A038C0-D909-47CB-9E3D-DFCEC551E6D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E77D512-4EBA-450E-BFAC-65BE723EE803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D8AF6E58-AE68-4840-A550-5F24C06AA744}">
      <dgm:prSet phldrT="[テキスト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rPr>
            <a:t>試食実演</a:t>
          </a:r>
        </a:p>
      </dgm:t>
    </dgm:pt>
    <dgm:pt modelId="{5D33D07D-1125-439F-8E59-FFE901CF2286}" type="parTrans" cxnId="{3363D715-D227-46E2-98DC-FDFBFB65DA1B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971030A3-8DCF-4DED-B6B9-3E54A4164E0E}" type="sibTrans" cxnId="{3363D715-D227-46E2-98DC-FDFBFB65DA1B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376DABCB-DEDB-4329-BF67-1236B629E8B2}">
      <dgm:prSet phldrT="[テキスト]" custT="1"/>
      <dgm:spPr/>
      <dgm:t>
        <a:bodyPr/>
        <a:lstStyle/>
        <a:p>
          <a:pPr>
            <a:lnSpc>
              <a:spcPts val="2400"/>
            </a:lnSpc>
            <a:spcBef>
              <a:spcPts val="0"/>
            </a:spcBef>
            <a:spcAft>
              <a:spcPts val="0"/>
            </a:spcAft>
          </a:pP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スーパーなどで実際にナチュドレの味に触れてもらう</a:t>
          </a:r>
        </a:p>
      </dgm:t>
    </dgm:pt>
    <dgm:pt modelId="{1E56D644-49AD-4EA6-9F0E-721D74FE845C}" type="parTrans" cxnId="{63AF01EE-3F85-4869-8BCD-2C3C459F5D79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B623AE20-0B27-4099-8285-D97FD7D91D0D}" type="sibTrans" cxnId="{63AF01EE-3F85-4869-8BCD-2C3C459F5D79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831E678E-0A84-4E21-9520-1CB83686E2D4}">
      <dgm:prSet phldrT="[テキスト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rPr>
            <a:t>Web</a:t>
          </a:r>
          <a:r>
            <a: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rPr>
            <a:t>展開</a:t>
          </a:r>
        </a:p>
      </dgm:t>
    </dgm:pt>
    <dgm:pt modelId="{00088D7C-6FBA-4593-9DAC-6C01B0A11B63}" type="parTrans" cxnId="{ABCE5C82-711A-4AED-94C8-4D35B372BCE4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C03A7699-5EEC-4C5F-84D4-4AEEBCE33C8E}" type="sibTrans" cxnId="{ABCE5C82-711A-4AED-94C8-4D35B372BCE4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F145EDDE-BF43-4BCB-8BB9-113F508AC9D5}">
      <dgm:prSet phldrT="[テキスト]" custT="1"/>
      <dgm:spPr/>
      <dgm:t>
        <a:bodyPr/>
        <a:lstStyle/>
        <a:p>
          <a:pPr>
            <a:lnSpc>
              <a:spcPts val="2400"/>
            </a:lnSpc>
            <a:spcBef>
              <a:spcPts val="0"/>
            </a:spcBef>
            <a:spcAft>
              <a:spcPts val="0"/>
            </a:spcAft>
          </a:pP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当社</a:t>
          </a:r>
          <a:r>
            <a:rPr kumimoji="1" lang="en-US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Web</a:t>
          </a: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サイトなどでナチュドレを使ったレシピを紹介する</a:t>
          </a:r>
        </a:p>
      </dgm:t>
    </dgm:pt>
    <dgm:pt modelId="{FB98F490-0E2B-42F2-B2C9-5F12F44BC948}" type="parTrans" cxnId="{1F44BA5F-537B-4A02-ABA7-5C000F6BC414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2000ACE1-0066-4515-B437-93D53A42C64E}" type="sibTrans" cxnId="{1F44BA5F-537B-4A02-ABA7-5C000F6BC414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0465C565-7B2F-42A7-B2FF-157A218314F0}">
      <dgm:prSet phldrT="[テキスト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rPr>
            <a:t>新商品展開</a:t>
          </a:r>
        </a:p>
      </dgm:t>
    </dgm:pt>
    <dgm:pt modelId="{5B7B27F9-7958-4D13-BF13-0676267C1BEA}" type="parTrans" cxnId="{25F0D844-78D6-4E75-B79C-266E5858CF71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E66E09E2-3CD9-47F0-A672-FFDC546FECC5}" type="sibTrans" cxnId="{25F0D844-78D6-4E75-B79C-266E5858CF71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5FC079A3-8A5A-4A85-B220-4CB0A978E277}">
      <dgm:prSet phldrT="[テキスト]" custT="1"/>
      <dgm:spPr/>
      <dgm:t>
        <a:bodyPr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ナチュドレと当社商品を使ったコラボ食品を開発する</a:t>
          </a:r>
        </a:p>
      </dgm:t>
    </dgm:pt>
    <dgm:pt modelId="{58C7F658-76F3-486D-B04B-29E0337EECD1}" type="parTrans" cxnId="{BC56C47E-28CF-409F-BE48-8C488804D134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8B1B7E15-E5C1-427D-AAA7-C7F05C88939D}" type="sibTrans" cxnId="{BC56C47E-28CF-409F-BE48-8C488804D134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36EBE04E-54EA-461B-9046-85D45C5F543F}" type="pres">
      <dgm:prSet presAssocID="{FE77D512-4EBA-450E-BFAC-65BE723EE803}" presName="Name0" presStyleCnt="0">
        <dgm:presLayoutVars>
          <dgm:chMax val="5"/>
          <dgm:chPref val="5"/>
          <dgm:dir/>
          <dgm:animLvl val="lvl"/>
        </dgm:presLayoutVars>
      </dgm:prSet>
      <dgm:spPr/>
    </dgm:pt>
    <dgm:pt modelId="{88646E5C-7920-46A0-923F-5B6E4F1A7FD6}" type="pres">
      <dgm:prSet presAssocID="{D8AF6E58-AE68-4840-A550-5F24C06AA744}" presName="parentText1" presStyleLbl="node1" presStyleIdx="0" presStyleCnt="3">
        <dgm:presLayoutVars>
          <dgm:chMax/>
          <dgm:chPref val="3"/>
          <dgm:bulletEnabled val="1"/>
        </dgm:presLayoutVars>
      </dgm:prSet>
      <dgm:spPr/>
    </dgm:pt>
    <dgm:pt modelId="{A05D89FD-13BC-4A6D-9E65-289EBA79DA3A}" type="pres">
      <dgm:prSet presAssocID="{D8AF6E58-AE68-4840-A550-5F24C06AA744}" presName="childText1" presStyleLbl="solidAlignAcc1" presStyleIdx="0" presStyleCnt="3">
        <dgm:presLayoutVars>
          <dgm:chMax val="0"/>
          <dgm:chPref val="0"/>
          <dgm:bulletEnabled val="1"/>
        </dgm:presLayoutVars>
      </dgm:prSet>
      <dgm:spPr/>
    </dgm:pt>
    <dgm:pt modelId="{1393BA56-E151-43E4-9A38-7DE20E4D2ED1}" type="pres">
      <dgm:prSet presAssocID="{831E678E-0A84-4E21-9520-1CB83686E2D4}" presName="parentText2" presStyleLbl="node1" presStyleIdx="1" presStyleCnt="3">
        <dgm:presLayoutVars>
          <dgm:chMax/>
          <dgm:chPref val="3"/>
          <dgm:bulletEnabled val="1"/>
        </dgm:presLayoutVars>
      </dgm:prSet>
      <dgm:spPr/>
    </dgm:pt>
    <dgm:pt modelId="{B934972E-B0E2-4AC3-B84F-A6A58F15AC85}" type="pres">
      <dgm:prSet presAssocID="{831E678E-0A84-4E21-9520-1CB83686E2D4}" presName="childText2" presStyleLbl="solidAlignAcc1" presStyleIdx="1" presStyleCnt="3">
        <dgm:presLayoutVars>
          <dgm:chMax val="0"/>
          <dgm:chPref val="0"/>
          <dgm:bulletEnabled val="1"/>
        </dgm:presLayoutVars>
      </dgm:prSet>
      <dgm:spPr/>
    </dgm:pt>
    <dgm:pt modelId="{006D1C38-5119-46A7-8929-CEAB8D45F4A6}" type="pres">
      <dgm:prSet presAssocID="{0465C565-7B2F-42A7-B2FF-157A218314F0}" presName="parentText3" presStyleLbl="node1" presStyleIdx="2" presStyleCnt="3">
        <dgm:presLayoutVars>
          <dgm:chMax/>
          <dgm:chPref val="3"/>
          <dgm:bulletEnabled val="1"/>
        </dgm:presLayoutVars>
      </dgm:prSet>
      <dgm:spPr/>
    </dgm:pt>
    <dgm:pt modelId="{AAAD79E2-CF5E-4A0B-B20B-8052A85AEB8C}" type="pres">
      <dgm:prSet presAssocID="{0465C565-7B2F-42A7-B2FF-157A218314F0}" presName="childText3" presStyleLbl="solidAlignAcc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2187E10C-143F-4DF6-9F51-AED2A9A98E5C}" type="presOf" srcId="{FE77D512-4EBA-450E-BFAC-65BE723EE803}" destId="{36EBE04E-54EA-461B-9046-85D45C5F543F}" srcOrd="0" destOrd="0" presId="urn:microsoft.com/office/officeart/2009/3/layout/IncreasingArrowsProcess"/>
    <dgm:cxn modelId="{3363D715-D227-46E2-98DC-FDFBFB65DA1B}" srcId="{FE77D512-4EBA-450E-BFAC-65BE723EE803}" destId="{D8AF6E58-AE68-4840-A550-5F24C06AA744}" srcOrd="0" destOrd="0" parTransId="{5D33D07D-1125-439F-8E59-FFE901CF2286}" sibTransId="{971030A3-8DCF-4DED-B6B9-3E54A4164E0E}"/>
    <dgm:cxn modelId="{1F44BA5F-537B-4A02-ABA7-5C000F6BC414}" srcId="{831E678E-0A84-4E21-9520-1CB83686E2D4}" destId="{F145EDDE-BF43-4BCB-8BB9-113F508AC9D5}" srcOrd="0" destOrd="0" parTransId="{FB98F490-0E2B-42F2-B2C9-5F12F44BC948}" sibTransId="{2000ACE1-0066-4515-B437-93D53A42C64E}"/>
    <dgm:cxn modelId="{25F0D844-78D6-4E75-B79C-266E5858CF71}" srcId="{FE77D512-4EBA-450E-BFAC-65BE723EE803}" destId="{0465C565-7B2F-42A7-B2FF-157A218314F0}" srcOrd="2" destOrd="0" parTransId="{5B7B27F9-7958-4D13-BF13-0676267C1BEA}" sibTransId="{E66E09E2-3CD9-47F0-A672-FFDC546FECC5}"/>
    <dgm:cxn modelId="{DA45DC67-6419-428E-B4F2-0C8466666B5A}" type="presOf" srcId="{5FC079A3-8A5A-4A85-B220-4CB0A978E277}" destId="{AAAD79E2-CF5E-4A0B-B20B-8052A85AEB8C}" srcOrd="0" destOrd="0" presId="urn:microsoft.com/office/officeart/2009/3/layout/IncreasingArrowsProcess"/>
    <dgm:cxn modelId="{7F2E6A4E-620F-4FB1-95DA-387DA5B5303D}" type="presOf" srcId="{D8AF6E58-AE68-4840-A550-5F24C06AA744}" destId="{88646E5C-7920-46A0-923F-5B6E4F1A7FD6}" srcOrd="0" destOrd="0" presId="urn:microsoft.com/office/officeart/2009/3/layout/IncreasingArrowsProcess"/>
    <dgm:cxn modelId="{BC56C47E-28CF-409F-BE48-8C488804D134}" srcId="{0465C565-7B2F-42A7-B2FF-157A218314F0}" destId="{5FC079A3-8A5A-4A85-B220-4CB0A978E277}" srcOrd="0" destOrd="0" parTransId="{58C7F658-76F3-486D-B04B-29E0337EECD1}" sibTransId="{8B1B7E15-E5C1-427D-AAA7-C7F05C88939D}"/>
    <dgm:cxn modelId="{ABCE5C82-711A-4AED-94C8-4D35B372BCE4}" srcId="{FE77D512-4EBA-450E-BFAC-65BE723EE803}" destId="{831E678E-0A84-4E21-9520-1CB83686E2D4}" srcOrd="1" destOrd="0" parTransId="{00088D7C-6FBA-4593-9DAC-6C01B0A11B63}" sibTransId="{C03A7699-5EEC-4C5F-84D4-4AEEBCE33C8E}"/>
    <dgm:cxn modelId="{3DB9EC84-C955-46A9-9CC5-EA980BE04174}" type="presOf" srcId="{F145EDDE-BF43-4BCB-8BB9-113F508AC9D5}" destId="{B934972E-B0E2-4AC3-B84F-A6A58F15AC85}" srcOrd="0" destOrd="0" presId="urn:microsoft.com/office/officeart/2009/3/layout/IncreasingArrowsProcess"/>
    <dgm:cxn modelId="{EDE3F58C-2F86-4218-9F07-7AC1737CDF41}" type="presOf" srcId="{831E678E-0A84-4E21-9520-1CB83686E2D4}" destId="{1393BA56-E151-43E4-9A38-7DE20E4D2ED1}" srcOrd="0" destOrd="0" presId="urn:microsoft.com/office/officeart/2009/3/layout/IncreasingArrowsProcess"/>
    <dgm:cxn modelId="{3160DFC4-0738-4309-89CE-9F3117DEE60F}" type="presOf" srcId="{376DABCB-DEDB-4329-BF67-1236B629E8B2}" destId="{A05D89FD-13BC-4A6D-9E65-289EBA79DA3A}" srcOrd="0" destOrd="0" presId="urn:microsoft.com/office/officeart/2009/3/layout/IncreasingArrowsProcess"/>
    <dgm:cxn modelId="{72E887DE-48A2-4F5A-B9D7-D7EC6AB74B80}" type="presOf" srcId="{0465C565-7B2F-42A7-B2FF-157A218314F0}" destId="{006D1C38-5119-46A7-8929-CEAB8D45F4A6}" srcOrd="0" destOrd="0" presId="urn:microsoft.com/office/officeart/2009/3/layout/IncreasingArrowsProcess"/>
    <dgm:cxn modelId="{63AF01EE-3F85-4869-8BCD-2C3C459F5D79}" srcId="{D8AF6E58-AE68-4840-A550-5F24C06AA744}" destId="{376DABCB-DEDB-4329-BF67-1236B629E8B2}" srcOrd="0" destOrd="0" parTransId="{1E56D644-49AD-4EA6-9F0E-721D74FE845C}" sibTransId="{B623AE20-0B27-4099-8285-D97FD7D91D0D}"/>
    <dgm:cxn modelId="{7A587D60-734B-4DA7-84C8-AF295CCEB8B2}" type="presParOf" srcId="{36EBE04E-54EA-461B-9046-85D45C5F543F}" destId="{88646E5C-7920-46A0-923F-5B6E4F1A7FD6}" srcOrd="0" destOrd="0" presId="urn:microsoft.com/office/officeart/2009/3/layout/IncreasingArrowsProcess"/>
    <dgm:cxn modelId="{407A139E-4D44-443E-B02E-E93C2B76EEAA}" type="presParOf" srcId="{36EBE04E-54EA-461B-9046-85D45C5F543F}" destId="{A05D89FD-13BC-4A6D-9E65-289EBA79DA3A}" srcOrd="1" destOrd="0" presId="urn:microsoft.com/office/officeart/2009/3/layout/IncreasingArrowsProcess"/>
    <dgm:cxn modelId="{CAB9BBF5-B0C7-4387-9176-8C3DA3DEDB4F}" type="presParOf" srcId="{36EBE04E-54EA-461B-9046-85D45C5F543F}" destId="{1393BA56-E151-43E4-9A38-7DE20E4D2ED1}" srcOrd="2" destOrd="0" presId="urn:microsoft.com/office/officeart/2009/3/layout/IncreasingArrowsProcess"/>
    <dgm:cxn modelId="{1F8B8983-E375-41B6-865C-C671F466B38B}" type="presParOf" srcId="{36EBE04E-54EA-461B-9046-85D45C5F543F}" destId="{B934972E-B0E2-4AC3-B84F-A6A58F15AC85}" srcOrd="3" destOrd="0" presId="urn:microsoft.com/office/officeart/2009/3/layout/IncreasingArrowsProcess"/>
    <dgm:cxn modelId="{CC066BE3-966C-43B0-9085-4A6FC588FE37}" type="presParOf" srcId="{36EBE04E-54EA-461B-9046-85D45C5F543F}" destId="{006D1C38-5119-46A7-8929-CEAB8D45F4A6}" srcOrd="4" destOrd="0" presId="urn:microsoft.com/office/officeart/2009/3/layout/IncreasingArrowsProcess"/>
    <dgm:cxn modelId="{96FEB3F9-ED35-45EA-B50F-735CCEADBB28}" type="presParOf" srcId="{36EBE04E-54EA-461B-9046-85D45C5F543F}" destId="{AAAD79E2-CF5E-4A0B-B20B-8052A85AEB8C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5A073E-ED0B-4290-8A51-EA8484488C80}">
      <dsp:nvSpPr>
        <dsp:cNvPr id="0" name=""/>
        <dsp:cNvSpPr/>
      </dsp:nvSpPr>
      <dsp:spPr>
        <a:xfrm>
          <a:off x="0" y="190933"/>
          <a:ext cx="10058399" cy="850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249936" rIns="780644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素材・栄養へのこだわり</a:t>
          </a:r>
        </a:p>
      </dsp:txBody>
      <dsp:txXfrm>
        <a:off x="0" y="190933"/>
        <a:ext cx="10058399" cy="850500"/>
      </dsp:txXfrm>
    </dsp:sp>
    <dsp:sp modelId="{668A1E55-1B1B-4687-A6BB-4E8199AC8410}">
      <dsp:nvSpPr>
        <dsp:cNvPr id="0" name=""/>
        <dsp:cNvSpPr/>
      </dsp:nvSpPr>
      <dsp:spPr>
        <a:xfrm>
          <a:off x="502920" y="13813"/>
          <a:ext cx="7040880" cy="3542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2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b="1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健康志向の高まり</a:t>
          </a:r>
        </a:p>
      </dsp:txBody>
      <dsp:txXfrm>
        <a:off x="520213" y="31106"/>
        <a:ext cx="7006294" cy="319654"/>
      </dsp:txXfrm>
    </dsp:sp>
    <dsp:sp modelId="{C33366E7-1F6F-40B6-931D-1888DD860A1B}">
      <dsp:nvSpPr>
        <dsp:cNvPr id="0" name=""/>
        <dsp:cNvSpPr/>
      </dsp:nvSpPr>
      <dsp:spPr>
        <a:xfrm>
          <a:off x="0" y="1283353"/>
          <a:ext cx="10058399" cy="850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249936" rIns="780644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購入した惣菜などを家庭でアレンジ</a:t>
          </a:r>
        </a:p>
      </dsp:txBody>
      <dsp:txXfrm>
        <a:off x="0" y="1283353"/>
        <a:ext cx="10058399" cy="850500"/>
      </dsp:txXfrm>
    </dsp:sp>
    <dsp:sp modelId="{A53F2292-400C-4FFA-9D09-7A29ED9DAE77}">
      <dsp:nvSpPr>
        <dsp:cNvPr id="0" name=""/>
        <dsp:cNvSpPr/>
      </dsp:nvSpPr>
      <dsp:spPr>
        <a:xfrm>
          <a:off x="502920" y="1106233"/>
          <a:ext cx="7040880" cy="35424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3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b="1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中食市場の拡大</a:t>
          </a:r>
        </a:p>
      </dsp:txBody>
      <dsp:txXfrm>
        <a:off x="520213" y="1123526"/>
        <a:ext cx="7006294" cy="319654"/>
      </dsp:txXfrm>
    </dsp:sp>
    <dsp:sp modelId="{4A79B4B9-2D7A-47F6-A4A8-B09EFEB7536A}">
      <dsp:nvSpPr>
        <dsp:cNvPr id="0" name=""/>
        <dsp:cNvSpPr/>
      </dsp:nvSpPr>
      <dsp:spPr>
        <a:xfrm>
          <a:off x="0" y="2375773"/>
          <a:ext cx="10058399" cy="850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249936" rIns="780644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自炊する時間のないビジネスパーソンの増加</a:t>
          </a:r>
        </a:p>
      </dsp:txBody>
      <dsp:txXfrm>
        <a:off x="0" y="2375773"/>
        <a:ext cx="10058399" cy="850500"/>
      </dsp:txXfrm>
    </dsp:sp>
    <dsp:sp modelId="{7A443E98-7A23-4181-A86E-E280A3D809E4}">
      <dsp:nvSpPr>
        <dsp:cNvPr id="0" name=""/>
        <dsp:cNvSpPr/>
      </dsp:nvSpPr>
      <dsp:spPr>
        <a:xfrm>
          <a:off x="502920" y="2198653"/>
          <a:ext cx="7040880" cy="35424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4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b="1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女性の社会進出</a:t>
          </a:r>
        </a:p>
      </dsp:txBody>
      <dsp:txXfrm>
        <a:off x="520213" y="2215946"/>
        <a:ext cx="7006294" cy="3196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E85F22-C151-4493-8A62-EA2CCFD96791}">
      <dsp:nvSpPr>
        <dsp:cNvPr id="0" name=""/>
        <dsp:cNvSpPr/>
      </dsp:nvSpPr>
      <dsp:spPr>
        <a:xfrm>
          <a:off x="2946" y="141690"/>
          <a:ext cx="2956619" cy="295661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2713" tIns="22860" rIns="162713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「かけるだけ」で手軽に</a:t>
          </a:r>
          <a:br>
            <a:rPr kumimoji="1" lang="en-US" altLang="ja-JP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栄養摂取</a:t>
          </a:r>
          <a:endParaRPr lang="ja-JP" altLang="en-US" sz="1800" kern="12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sp:txBody>
      <dsp:txXfrm>
        <a:off x="435933" y="574677"/>
        <a:ext cx="2090645" cy="2090645"/>
      </dsp:txXfrm>
    </dsp:sp>
    <dsp:sp modelId="{79BE2114-D24D-4FA1-8B91-28DD0F45600A}">
      <dsp:nvSpPr>
        <dsp:cNvPr id="0" name=""/>
        <dsp:cNvSpPr/>
      </dsp:nvSpPr>
      <dsp:spPr>
        <a:xfrm>
          <a:off x="2368242" y="141690"/>
          <a:ext cx="2956619" cy="295661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2713" tIns="22860" rIns="162713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肉にも魚にも</a:t>
          </a:r>
          <a:br>
            <a:rPr kumimoji="1" lang="en-US" altLang="ja-JP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使える</a:t>
          </a:r>
          <a:br>
            <a:rPr kumimoji="1" lang="en-US" altLang="ja-JP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万能調味料</a:t>
          </a:r>
          <a:endParaRPr lang="ja-JP" altLang="en-US" sz="1800" kern="12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sp:txBody>
      <dsp:txXfrm>
        <a:off x="2801229" y="574677"/>
        <a:ext cx="2090645" cy="2090645"/>
      </dsp:txXfrm>
    </dsp:sp>
    <dsp:sp modelId="{4F62F286-D37D-449B-A8DB-AC406C239E9F}">
      <dsp:nvSpPr>
        <dsp:cNvPr id="0" name=""/>
        <dsp:cNvSpPr/>
      </dsp:nvSpPr>
      <dsp:spPr>
        <a:xfrm>
          <a:off x="4733538" y="141690"/>
          <a:ext cx="2956619" cy="295661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2713" tIns="22860" rIns="162713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好みに合わせた豊富な</a:t>
          </a:r>
          <a:br>
            <a:rPr kumimoji="1" lang="en-US" altLang="ja-JP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ラインナップ</a:t>
          </a:r>
          <a:endParaRPr lang="ja-JP" altLang="en-US" sz="1800" kern="12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sp:txBody>
      <dsp:txXfrm>
        <a:off x="5166525" y="574677"/>
        <a:ext cx="2090645" cy="2090645"/>
      </dsp:txXfrm>
    </dsp:sp>
    <dsp:sp modelId="{E131AF82-0386-4B54-A5AF-2DAB5AE10839}">
      <dsp:nvSpPr>
        <dsp:cNvPr id="0" name=""/>
        <dsp:cNvSpPr/>
      </dsp:nvSpPr>
      <dsp:spPr>
        <a:xfrm>
          <a:off x="7098833" y="141690"/>
          <a:ext cx="2956619" cy="295661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2713" tIns="22860" rIns="162713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有機野菜を</a:t>
          </a:r>
          <a:br>
            <a:rPr kumimoji="1" lang="en-US" altLang="ja-JP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中心とした</a:t>
          </a:r>
          <a:br>
            <a:rPr kumimoji="1" lang="en-US" altLang="ja-JP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安全な原材料</a:t>
          </a:r>
          <a:endParaRPr lang="ja-JP" altLang="en-US" sz="1800" kern="12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sp:txBody>
      <dsp:txXfrm>
        <a:off x="7531820" y="574677"/>
        <a:ext cx="2090645" cy="209064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31C932-EC6F-4691-B4A4-DDF13816E710}">
      <dsp:nvSpPr>
        <dsp:cNvPr id="0" name=""/>
        <dsp:cNvSpPr/>
      </dsp:nvSpPr>
      <dsp:spPr>
        <a:xfrm>
          <a:off x="-3662175" y="-562694"/>
          <a:ext cx="4365476" cy="4365476"/>
        </a:xfrm>
        <a:prstGeom prst="blockArc">
          <a:avLst>
            <a:gd name="adj1" fmla="val 18900000"/>
            <a:gd name="adj2" fmla="val 2700000"/>
            <a:gd name="adj3" fmla="val 495"/>
          </a:avLst>
        </a:pr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0761FE-34CB-489B-927B-49FF4A83330C}">
      <dsp:nvSpPr>
        <dsp:cNvPr id="0" name=""/>
        <dsp:cNvSpPr/>
      </dsp:nvSpPr>
      <dsp:spPr>
        <a:xfrm>
          <a:off x="452263" y="324008"/>
          <a:ext cx="6408965" cy="64801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4364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健康食品市場への参入</a:t>
          </a:r>
        </a:p>
      </dsp:txBody>
      <dsp:txXfrm>
        <a:off x="452263" y="324008"/>
        <a:ext cx="6408965" cy="648017"/>
      </dsp:txXfrm>
    </dsp:sp>
    <dsp:sp modelId="{10F6865B-F9C3-4415-A53F-0645643D1F8B}">
      <dsp:nvSpPr>
        <dsp:cNvPr id="0" name=""/>
        <dsp:cNvSpPr/>
      </dsp:nvSpPr>
      <dsp:spPr>
        <a:xfrm>
          <a:off x="47252" y="243006"/>
          <a:ext cx="810021" cy="8100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28EC74-0976-497D-9D4C-3F8E9F2291C3}">
      <dsp:nvSpPr>
        <dsp:cNvPr id="0" name=""/>
        <dsp:cNvSpPr/>
      </dsp:nvSpPr>
      <dsp:spPr>
        <a:xfrm>
          <a:off x="687817" y="1296034"/>
          <a:ext cx="6173411" cy="64801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4364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当社関連商品の販売促進効果</a:t>
          </a:r>
        </a:p>
      </dsp:txBody>
      <dsp:txXfrm>
        <a:off x="687817" y="1296034"/>
        <a:ext cx="6173411" cy="648017"/>
      </dsp:txXfrm>
    </dsp:sp>
    <dsp:sp modelId="{604A3BB5-30BD-4772-8693-A93884FC993F}">
      <dsp:nvSpPr>
        <dsp:cNvPr id="0" name=""/>
        <dsp:cNvSpPr/>
      </dsp:nvSpPr>
      <dsp:spPr>
        <a:xfrm>
          <a:off x="282806" y="1215032"/>
          <a:ext cx="810021" cy="8100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F73FBB-605D-46F1-8BB5-39A83D1EFDD1}">
      <dsp:nvSpPr>
        <dsp:cNvPr id="0" name=""/>
        <dsp:cNvSpPr/>
      </dsp:nvSpPr>
      <dsp:spPr>
        <a:xfrm>
          <a:off x="452263" y="2268060"/>
          <a:ext cx="6408965" cy="64801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4364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外食産業とのタイアップ</a:t>
          </a:r>
        </a:p>
      </dsp:txBody>
      <dsp:txXfrm>
        <a:off x="452263" y="2268060"/>
        <a:ext cx="6408965" cy="648017"/>
      </dsp:txXfrm>
    </dsp:sp>
    <dsp:sp modelId="{41A038C0-D909-47CB-9E3D-DFCEC551E6DB}">
      <dsp:nvSpPr>
        <dsp:cNvPr id="0" name=""/>
        <dsp:cNvSpPr/>
      </dsp:nvSpPr>
      <dsp:spPr>
        <a:xfrm>
          <a:off x="47252" y="2187058"/>
          <a:ext cx="810021" cy="8100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646E5C-7920-46A0-923F-5B6E4F1A7FD6}">
      <dsp:nvSpPr>
        <dsp:cNvPr id="0" name=""/>
        <dsp:cNvSpPr/>
      </dsp:nvSpPr>
      <dsp:spPr>
        <a:xfrm>
          <a:off x="61610" y="6144"/>
          <a:ext cx="6643655" cy="967569"/>
        </a:xfrm>
        <a:prstGeom prst="rightArrow">
          <a:avLst>
            <a:gd name="adj1" fmla="val 5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153602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kumimoji="1" lang="ja-JP" altLang="en-US" sz="2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試食実演</a:t>
          </a:r>
        </a:p>
      </dsp:txBody>
      <dsp:txXfrm>
        <a:off x="61610" y="248036"/>
        <a:ext cx="6401763" cy="483785"/>
      </dsp:txXfrm>
    </dsp:sp>
    <dsp:sp modelId="{A05D89FD-13BC-4A6D-9E65-289EBA79DA3A}">
      <dsp:nvSpPr>
        <dsp:cNvPr id="0" name=""/>
        <dsp:cNvSpPr/>
      </dsp:nvSpPr>
      <dsp:spPr>
        <a:xfrm>
          <a:off x="61610" y="752279"/>
          <a:ext cx="2046245" cy="18638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ts val="2400"/>
            </a:lnSpc>
            <a:spcBef>
              <a:spcPct val="0"/>
            </a:spcBef>
            <a:spcAft>
              <a:spcPts val="0"/>
            </a:spcAft>
            <a:buNone/>
          </a:pP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スーパーなどで実際にナチュドレの味に触れてもらう</a:t>
          </a:r>
        </a:p>
      </dsp:txBody>
      <dsp:txXfrm>
        <a:off x="61610" y="752279"/>
        <a:ext cx="2046245" cy="1863894"/>
      </dsp:txXfrm>
    </dsp:sp>
    <dsp:sp modelId="{1393BA56-E151-43E4-9A38-7DE20E4D2ED1}">
      <dsp:nvSpPr>
        <dsp:cNvPr id="0" name=""/>
        <dsp:cNvSpPr/>
      </dsp:nvSpPr>
      <dsp:spPr>
        <a:xfrm>
          <a:off x="2107856" y="328667"/>
          <a:ext cx="4597409" cy="967569"/>
        </a:xfrm>
        <a:prstGeom prst="rightArrow">
          <a:avLst>
            <a:gd name="adj1" fmla="val 5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153602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kumimoji="1" lang="en-US" altLang="ja-JP" sz="2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Web</a:t>
          </a:r>
          <a:r>
            <a:rPr kumimoji="1" lang="ja-JP" altLang="en-US" sz="2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展開</a:t>
          </a:r>
        </a:p>
      </dsp:txBody>
      <dsp:txXfrm>
        <a:off x="2107856" y="570559"/>
        <a:ext cx="4355517" cy="483785"/>
      </dsp:txXfrm>
    </dsp:sp>
    <dsp:sp modelId="{B934972E-B0E2-4AC3-B84F-A6A58F15AC85}">
      <dsp:nvSpPr>
        <dsp:cNvPr id="0" name=""/>
        <dsp:cNvSpPr/>
      </dsp:nvSpPr>
      <dsp:spPr>
        <a:xfrm>
          <a:off x="2107856" y="1074802"/>
          <a:ext cx="2046245" cy="18638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ts val="2400"/>
            </a:lnSpc>
            <a:spcBef>
              <a:spcPct val="0"/>
            </a:spcBef>
            <a:spcAft>
              <a:spcPts val="0"/>
            </a:spcAft>
            <a:buNone/>
          </a:pP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当社</a:t>
          </a:r>
          <a:r>
            <a:rPr kumimoji="1" lang="en-US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Web</a:t>
          </a: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サイトなどでナチュドレを使ったレシピを紹介する</a:t>
          </a:r>
        </a:p>
      </dsp:txBody>
      <dsp:txXfrm>
        <a:off x="2107856" y="1074802"/>
        <a:ext cx="2046245" cy="1863894"/>
      </dsp:txXfrm>
    </dsp:sp>
    <dsp:sp modelId="{006D1C38-5119-46A7-8929-CEAB8D45F4A6}">
      <dsp:nvSpPr>
        <dsp:cNvPr id="0" name=""/>
        <dsp:cNvSpPr/>
      </dsp:nvSpPr>
      <dsp:spPr>
        <a:xfrm>
          <a:off x="4154102" y="651190"/>
          <a:ext cx="2551163" cy="967569"/>
        </a:xfrm>
        <a:prstGeom prst="rightArrow">
          <a:avLst>
            <a:gd name="adj1" fmla="val 5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153602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kumimoji="1" lang="ja-JP" altLang="en-US" sz="2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新商品展開</a:t>
          </a:r>
        </a:p>
      </dsp:txBody>
      <dsp:txXfrm>
        <a:off x="4154102" y="893082"/>
        <a:ext cx="2309271" cy="483785"/>
      </dsp:txXfrm>
    </dsp:sp>
    <dsp:sp modelId="{AAAD79E2-CF5E-4A0B-B20B-8052A85AEB8C}">
      <dsp:nvSpPr>
        <dsp:cNvPr id="0" name=""/>
        <dsp:cNvSpPr/>
      </dsp:nvSpPr>
      <dsp:spPr>
        <a:xfrm>
          <a:off x="4154102" y="1397326"/>
          <a:ext cx="2046245" cy="183661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ts val="2400"/>
            </a:lnSpc>
            <a:spcBef>
              <a:spcPct val="0"/>
            </a:spcBef>
            <a:spcAft>
              <a:spcPts val="0"/>
            </a:spcAft>
            <a:buNone/>
          </a:pP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ナチュドレと当社商品を使ったコラボ食品を開発する</a:t>
          </a:r>
        </a:p>
      </dsp:txBody>
      <dsp:txXfrm>
        <a:off x="4154102" y="1397326"/>
        <a:ext cx="2046245" cy="18366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50F73C-A3CC-4E31-B26B-2B9014ECCFD6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D2D157-21CB-4B31-BFDB-1557231F10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1080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pattFill prst="ltVert">
          <a:fgClr>
            <a:schemeClr val="accent1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055E6-F934-4EDB-910C-922069EF285D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図 10">
            <a:extLst>
              <a:ext uri="{FF2B5EF4-FFF2-40B4-BE49-F238E27FC236}">
                <a16:creationId xmlns:a16="http://schemas.microsoft.com/office/drawing/2014/main" id="{E3CCBA68-01AC-4916-9672-887095CF04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129" y="331791"/>
            <a:ext cx="1028701" cy="795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324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9E971-22F9-4250-BE84-DFD6493C3360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55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18DB2-848A-45F5-873A-6D38A6469EC9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38662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2D734-0212-4D85-975F-CE52D2F0E768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0666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129D5-3C16-498D-B6B1-B84F9F9E1598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8687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32400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34F33-C07F-49BB-94DA-9F95469A0C71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608EC37C-A69D-499A-A936-B5E0E66BF5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96963" y="5343390"/>
            <a:ext cx="10058400" cy="757237"/>
          </a:xfrm>
          <a:solidFill>
            <a:srgbClr val="FFC000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66414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293AB-31F6-4CCC-877D-6905244A420E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2975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D4ED6-A604-4A37-BA20-65F9A69F2107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5748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06EB5-CE84-4CBE-9EAB-3236978D2F09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2998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12042-F9D9-4A21-A916-0A3E18A80534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8749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FA9FD-D119-4BF5-A32C-5F10DBF53EE4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4048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7654176-F284-4A49-B72E-6F8A1B1DA294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4519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633A602-3655-48B3-B857-73F65A51FD08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rgbClr val="FFFFFF"/>
                </a:solidFill>
              </a:defRPr>
            </a:lvl1pPr>
          </a:lstStyle>
          <a:p>
            <a:r>
              <a:rPr kumimoji="1" lang="ja-JP" altLang="en-US"/>
              <a:t>ナチュラル食品製造株式会社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B9B889F7-02F1-4636-9E81-31CB0494DA3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1680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accent2"/>
          </a:solidFill>
          <a:latin typeface="HGｺﾞｼｯｸE" panose="020B0909000000000000" pitchFamily="49" charset="-128"/>
          <a:ea typeface="HGｺﾞｼｯｸE" panose="020B0909000000000000" pitchFamily="49" charset="-128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Wingdings" panose="05000000000000000000" pitchFamily="2" charset="2"/>
        <a:buChar char="l"/>
        <a:defRPr kumimoji="1" sz="2000" kern="1200">
          <a:solidFill>
            <a:schemeClr val="tx1">
              <a:lumMod val="75000"/>
              <a:lumOff val="25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l"/>
        <a:defRPr kumimoji="1" sz="1800" kern="1200">
          <a:solidFill>
            <a:schemeClr val="tx1">
              <a:lumMod val="75000"/>
              <a:lumOff val="25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l"/>
        <a:defRPr kumimoji="1" sz="1400" kern="1200">
          <a:solidFill>
            <a:schemeClr val="tx1">
              <a:lumMod val="75000"/>
              <a:lumOff val="25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l"/>
        <a:defRPr kumimoji="1" sz="1400" kern="1200">
          <a:solidFill>
            <a:schemeClr val="tx1">
              <a:lumMod val="75000"/>
              <a:lumOff val="25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l"/>
        <a:defRPr kumimoji="1" sz="1400" kern="1200">
          <a:solidFill>
            <a:schemeClr val="tx1">
              <a:lumMod val="75000"/>
              <a:lumOff val="25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2.jp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F401B4-0545-4B38-A167-618A98CF25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新商品企画</a:t>
            </a:r>
            <a:br>
              <a:rPr kumimoji="1" lang="en-US" altLang="ja-JP" dirty="0"/>
            </a:br>
            <a:r>
              <a:rPr kumimoji="1" lang="ja-JP" altLang="en-US" dirty="0"/>
              <a:t>ナチュドレ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8D71194-2311-4CEB-AFDC-AD010B4D9B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おいしさと栄養価を兼ね備えた新感覚ドレッシング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FE1A80C-70BF-4349-8478-FAEB0181A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dirty="0"/>
              <a:t>ナチュラル食品製造株式会社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CF4837C-0CCD-4241-A2D6-E485624DC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974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C23454-F4E0-4B4C-A038-0CE8295C2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背景</a:t>
            </a:r>
          </a:p>
        </p:txBody>
      </p:sp>
      <p:graphicFrame>
        <p:nvGraphicFramePr>
          <p:cNvPr id="3" name="コンテンツ プレースホルダー 2">
            <a:extLst>
              <a:ext uri="{FF2B5EF4-FFF2-40B4-BE49-F238E27FC236}">
                <a16:creationId xmlns:a16="http://schemas.microsoft.com/office/drawing/2014/main" id="{38D46E42-6166-4D91-B1DC-03BF61BE487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1676414"/>
              </p:ext>
            </p:extLst>
          </p:nvPr>
        </p:nvGraphicFramePr>
        <p:xfrm>
          <a:off x="1096963" y="1846263"/>
          <a:ext cx="10058400" cy="3240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406E7C5-4638-4700-8810-478F4C13C17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ja-JP" altLang="en-US" dirty="0"/>
              <a:t>栄養価の高い食品や料理は需要が高い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C66F984-5307-4CEE-ACB4-6892C1DA0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8FCED2F-DD59-4067-8FC3-440F4E3CF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9488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58CFC5-FE1B-4449-80AD-56D8E7A34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コンセプト</a:t>
            </a:r>
          </a:p>
        </p:txBody>
      </p:sp>
      <p:graphicFrame>
        <p:nvGraphicFramePr>
          <p:cNvPr id="11" name="コンテンツ プレースホルダー 10">
            <a:extLst>
              <a:ext uri="{FF2B5EF4-FFF2-40B4-BE49-F238E27FC236}">
                <a16:creationId xmlns:a16="http://schemas.microsoft.com/office/drawing/2014/main" id="{48777A0A-1139-4E97-ABBC-2D9CDC5D52A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224715"/>
              </p:ext>
            </p:extLst>
          </p:nvPr>
        </p:nvGraphicFramePr>
        <p:xfrm>
          <a:off x="1097280" y="1845734"/>
          <a:ext cx="10058400" cy="324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9CA9357-DA44-464B-8252-D25805D749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ja-JP" altLang="en-US" dirty="0"/>
              <a:t>おいしく手軽にいろいろな味から栄養が摂れる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C79BC46-7855-4344-BBBB-CA3014D7B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ECD163B-E0CE-4519-B8E6-00A6E367A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5854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F7B708-9F98-41A5-9808-B267C604B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ターゲット</a:t>
            </a:r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F5858A04-1BDC-4ADF-BA19-DDBA440DF7B9}"/>
              </a:ext>
            </a:extLst>
          </p:cNvPr>
          <p:cNvSpPr/>
          <p:nvPr/>
        </p:nvSpPr>
        <p:spPr>
          <a:xfrm>
            <a:off x="4596167" y="1936310"/>
            <a:ext cx="3059991" cy="3059991"/>
          </a:xfrm>
          <a:custGeom>
            <a:avLst/>
            <a:gdLst>
              <a:gd name="connsiteX0" fmla="*/ 0 w 3059991"/>
              <a:gd name="connsiteY0" fmla="*/ 1529996 h 3059991"/>
              <a:gd name="connsiteX1" fmla="*/ 1529996 w 3059991"/>
              <a:gd name="connsiteY1" fmla="*/ 0 h 3059991"/>
              <a:gd name="connsiteX2" fmla="*/ 3059992 w 3059991"/>
              <a:gd name="connsiteY2" fmla="*/ 1529996 h 3059991"/>
              <a:gd name="connsiteX3" fmla="*/ 1529996 w 3059991"/>
              <a:gd name="connsiteY3" fmla="*/ 3059992 h 3059991"/>
              <a:gd name="connsiteX4" fmla="*/ 0 w 3059991"/>
              <a:gd name="connsiteY4" fmla="*/ 1529996 h 3059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59991" h="3059991">
                <a:moveTo>
                  <a:pt x="0" y="1529996"/>
                </a:moveTo>
                <a:cubicBezTo>
                  <a:pt x="0" y="685003"/>
                  <a:pt x="685003" y="0"/>
                  <a:pt x="1529996" y="0"/>
                </a:cubicBezTo>
                <a:cubicBezTo>
                  <a:pt x="2374989" y="0"/>
                  <a:pt x="3059992" y="685003"/>
                  <a:pt x="3059992" y="1529996"/>
                </a:cubicBezTo>
                <a:cubicBezTo>
                  <a:pt x="3059992" y="2374989"/>
                  <a:pt x="2374989" y="3059992"/>
                  <a:pt x="1529996" y="3059992"/>
                </a:cubicBezTo>
                <a:cubicBezTo>
                  <a:pt x="685003" y="3059992"/>
                  <a:pt x="0" y="2374989"/>
                  <a:pt x="0" y="1529996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76200">
            <a:solidFill>
              <a:schemeClr val="bg1">
                <a:lumMod val="75000"/>
              </a:schemeClr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493845" tIns="493845" rIns="493845" bIns="493845" numCol="1" spcCol="1270" anchor="ctr" anchorCtr="0">
            <a:noAutofit/>
          </a:bodyPr>
          <a:lstStyle/>
          <a:p>
            <a:pPr marL="0" lvl="0" indent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600" b="1" kern="1200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対象顧客</a:t>
            </a:r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4453FE1E-FDF7-4D07-9112-62419181ECF3}"/>
              </a:ext>
            </a:extLst>
          </p:cNvPr>
          <p:cNvSpPr/>
          <p:nvPr/>
        </p:nvSpPr>
        <p:spPr>
          <a:xfrm>
            <a:off x="6782504" y="1895025"/>
            <a:ext cx="1080003" cy="1080003"/>
          </a:xfrm>
          <a:custGeom>
            <a:avLst/>
            <a:gdLst>
              <a:gd name="connsiteX0" fmla="*/ 0 w 1080003"/>
              <a:gd name="connsiteY0" fmla="*/ 540002 h 1080003"/>
              <a:gd name="connsiteX1" fmla="*/ 540002 w 1080003"/>
              <a:gd name="connsiteY1" fmla="*/ 0 h 1080003"/>
              <a:gd name="connsiteX2" fmla="*/ 1080004 w 1080003"/>
              <a:gd name="connsiteY2" fmla="*/ 540002 h 1080003"/>
              <a:gd name="connsiteX3" fmla="*/ 540002 w 1080003"/>
              <a:gd name="connsiteY3" fmla="*/ 1080004 h 1080003"/>
              <a:gd name="connsiteX4" fmla="*/ 0 w 1080003"/>
              <a:gd name="connsiteY4" fmla="*/ 540002 h 1080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0003" h="1080003">
                <a:moveTo>
                  <a:pt x="0" y="540002"/>
                </a:moveTo>
                <a:cubicBezTo>
                  <a:pt x="0" y="241767"/>
                  <a:pt x="241767" y="0"/>
                  <a:pt x="540002" y="0"/>
                </a:cubicBezTo>
                <a:cubicBezTo>
                  <a:pt x="838237" y="0"/>
                  <a:pt x="1080004" y="241767"/>
                  <a:pt x="1080004" y="540002"/>
                </a:cubicBezTo>
                <a:cubicBezTo>
                  <a:pt x="1080004" y="838237"/>
                  <a:pt x="838237" y="1080004"/>
                  <a:pt x="540002" y="1080004"/>
                </a:cubicBezTo>
                <a:cubicBezTo>
                  <a:pt x="241767" y="1080004"/>
                  <a:pt x="0" y="838237"/>
                  <a:pt x="0" y="540002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175943" tIns="175943" rIns="175943" bIns="175943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1400" kern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健康志向が高い</a:t>
            </a: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4B65B91F-3E39-4230-8FEC-FFC1FFE3D443}"/>
              </a:ext>
            </a:extLst>
          </p:cNvPr>
          <p:cNvSpPr/>
          <p:nvPr/>
        </p:nvSpPr>
        <p:spPr>
          <a:xfrm>
            <a:off x="6760688" y="4017408"/>
            <a:ext cx="1080003" cy="1080003"/>
          </a:xfrm>
          <a:custGeom>
            <a:avLst/>
            <a:gdLst>
              <a:gd name="connsiteX0" fmla="*/ 0 w 1080003"/>
              <a:gd name="connsiteY0" fmla="*/ 540002 h 1080003"/>
              <a:gd name="connsiteX1" fmla="*/ 540002 w 1080003"/>
              <a:gd name="connsiteY1" fmla="*/ 0 h 1080003"/>
              <a:gd name="connsiteX2" fmla="*/ 1080004 w 1080003"/>
              <a:gd name="connsiteY2" fmla="*/ 540002 h 1080003"/>
              <a:gd name="connsiteX3" fmla="*/ 540002 w 1080003"/>
              <a:gd name="connsiteY3" fmla="*/ 1080004 h 1080003"/>
              <a:gd name="connsiteX4" fmla="*/ 0 w 1080003"/>
              <a:gd name="connsiteY4" fmla="*/ 540002 h 1080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0003" h="1080003">
                <a:moveTo>
                  <a:pt x="0" y="540002"/>
                </a:moveTo>
                <a:cubicBezTo>
                  <a:pt x="0" y="241767"/>
                  <a:pt x="241767" y="0"/>
                  <a:pt x="540002" y="0"/>
                </a:cubicBezTo>
                <a:cubicBezTo>
                  <a:pt x="838237" y="0"/>
                  <a:pt x="1080004" y="241767"/>
                  <a:pt x="1080004" y="540002"/>
                </a:cubicBezTo>
                <a:cubicBezTo>
                  <a:pt x="1080004" y="838237"/>
                  <a:pt x="838237" y="1080004"/>
                  <a:pt x="540002" y="1080004"/>
                </a:cubicBezTo>
                <a:cubicBezTo>
                  <a:pt x="241767" y="1080004"/>
                  <a:pt x="0" y="838237"/>
                  <a:pt x="0" y="540002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175943" tIns="175943" rIns="175943" bIns="175943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1400" kern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流行に</a:t>
            </a:r>
            <a:br>
              <a:rPr kumimoji="1" lang="en-US" altLang="ja-JP" sz="1400" kern="12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1400" kern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敏感</a:t>
            </a:r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42E81312-4F91-4EBA-9C23-4F40E4AB228D}"/>
              </a:ext>
            </a:extLst>
          </p:cNvPr>
          <p:cNvSpPr/>
          <p:nvPr/>
        </p:nvSpPr>
        <p:spPr>
          <a:xfrm>
            <a:off x="4392003" y="3970437"/>
            <a:ext cx="1080003" cy="1080003"/>
          </a:xfrm>
          <a:custGeom>
            <a:avLst/>
            <a:gdLst>
              <a:gd name="connsiteX0" fmla="*/ 0 w 1080003"/>
              <a:gd name="connsiteY0" fmla="*/ 540002 h 1080003"/>
              <a:gd name="connsiteX1" fmla="*/ 540002 w 1080003"/>
              <a:gd name="connsiteY1" fmla="*/ 0 h 1080003"/>
              <a:gd name="connsiteX2" fmla="*/ 1080004 w 1080003"/>
              <a:gd name="connsiteY2" fmla="*/ 540002 h 1080003"/>
              <a:gd name="connsiteX3" fmla="*/ 540002 w 1080003"/>
              <a:gd name="connsiteY3" fmla="*/ 1080004 h 1080003"/>
              <a:gd name="connsiteX4" fmla="*/ 0 w 1080003"/>
              <a:gd name="connsiteY4" fmla="*/ 540002 h 1080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0003" h="1080003">
                <a:moveTo>
                  <a:pt x="0" y="540002"/>
                </a:moveTo>
                <a:cubicBezTo>
                  <a:pt x="0" y="241767"/>
                  <a:pt x="241767" y="0"/>
                  <a:pt x="540002" y="0"/>
                </a:cubicBezTo>
                <a:cubicBezTo>
                  <a:pt x="838237" y="0"/>
                  <a:pt x="1080004" y="241767"/>
                  <a:pt x="1080004" y="540002"/>
                </a:cubicBezTo>
                <a:cubicBezTo>
                  <a:pt x="1080004" y="838237"/>
                  <a:pt x="838237" y="1080004"/>
                  <a:pt x="540002" y="1080004"/>
                </a:cubicBezTo>
                <a:cubicBezTo>
                  <a:pt x="241767" y="1080004"/>
                  <a:pt x="0" y="838237"/>
                  <a:pt x="0" y="540002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175943" tIns="175943" rIns="175943" bIns="175943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1400" kern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時間が</a:t>
            </a:r>
            <a:br>
              <a:rPr kumimoji="1" lang="en-US" altLang="ja-JP" sz="1400" kern="12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1400" kern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ない</a:t>
            </a:r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FB2791F7-0B62-4B16-A7D1-C1E9060D3BAD}"/>
              </a:ext>
            </a:extLst>
          </p:cNvPr>
          <p:cNvSpPr/>
          <p:nvPr/>
        </p:nvSpPr>
        <p:spPr>
          <a:xfrm>
            <a:off x="4402750" y="1883890"/>
            <a:ext cx="1080003" cy="1080003"/>
          </a:xfrm>
          <a:custGeom>
            <a:avLst/>
            <a:gdLst>
              <a:gd name="connsiteX0" fmla="*/ 0 w 1080003"/>
              <a:gd name="connsiteY0" fmla="*/ 540002 h 1080003"/>
              <a:gd name="connsiteX1" fmla="*/ 540002 w 1080003"/>
              <a:gd name="connsiteY1" fmla="*/ 0 h 1080003"/>
              <a:gd name="connsiteX2" fmla="*/ 1080004 w 1080003"/>
              <a:gd name="connsiteY2" fmla="*/ 540002 h 1080003"/>
              <a:gd name="connsiteX3" fmla="*/ 540002 w 1080003"/>
              <a:gd name="connsiteY3" fmla="*/ 1080004 h 1080003"/>
              <a:gd name="connsiteX4" fmla="*/ 0 w 1080003"/>
              <a:gd name="connsiteY4" fmla="*/ 540002 h 1080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0003" h="1080003">
                <a:moveTo>
                  <a:pt x="0" y="540002"/>
                </a:moveTo>
                <a:cubicBezTo>
                  <a:pt x="0" y="241767"/>
                  <a:pt x="241767" y="0"/>
                  <a:pt x="540002" y="0"/>
                </a:cubicBezTo>
                <a:cubicBezTo>
                  <a:pt x="838237" y="0"/>
                  <a:pt x="1080004" y="241767"/>
                  <a:pt x="1080004" y="540002"/>
                </a:cubicBezTo>
                <a:cubicBezTo>
                  <a:pt x="1080004" y="838237"/>
                  <a:pt x="838237" y="1080004"/>
                  <a:pt x="540002" y="1080004"/>
                </a:cubicBezTo>
                <a:cubicBezTo>
                  <a:pt x="241767" y="1080004"/>
                  <a:pt x="0" y="838237"/>
                  <a:pt x="0" y="540002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175943" tIns="175943" rIns="175943" bIns="175943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en-US" altLang="ja-JP" sz="1400" kern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</a:t>
            </a:r>
            <a:r>
              <a:rPr kumimoji="1" lang="ja-JP" altLang="en-US" sz="1400" kern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kumimoji="1" lang="en-US" altLang="ja-JP" sz="1400" kern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40</a:t>
            </a:r>
            <a:r>
              <a:rPr kumimoji="1" lang="ja-JP" altLang="en-US" sz="1400" kern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代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C254A9F-27D1-4D91-ABD3-83A869D005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ja-JP" dirty="0"/>
              <a:t>20</a:t>
            </a:r>
            <a:r>
              <a:rPr lang="ja-JP" altLang="en-US" dirty="0"/>
              <a:t>～</a:t>
            </a:r>
            <a:r>
              <a:rPr lang="en-US" altLang="ja-JP" dirty="0"/>
              <a:t>40</a:t>
            </a:r>
            <a:r>
              <a:rPr lang="ja-JP" altLang="en-US" dirty="0"/>
              <a:t>代の働く女性がターゲット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01B0AFD-F489-4066-A2BD-DBC54EDA2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BDC567-23F3-4BDC-9BF6-71D4AE72E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BFA1B9D3-F52A-43B8-859B-28AAFDCF8515}"/>
              </a:ext>
            </a:extLst>
          </p:cNvPr>
          <p:cNvSpPr/>
          <p:nvPr/>
        </p:nvSpPr>
        <p:spPr>
          <a:xfrm>
            <a:off x="7592647" y="3271564"/>
            <a:ext cx="1080003" cy="1080003"/>
          </a:xfrm>
          <a:custGeom>
            <a:avLst/>
            <a:gdLst>
              <a:gd name="connsiteX0" fmla="*/ 0 w 1080003"/>
              <a:gd name="connsiteY0" fmla="*/ 540002 h 1080003"/>
              <a:gd name="connsiteX1" fmla="*/ 540002 w 1080003"/>
              <a:gd name="connsiteY1" fmla="*/ 0 h 1080003"/>
              <a:gd name="connsiteX2" fmla="*/ 1080004 w 1080003"/>
              <a:gd name="connsiteY2" fmla="*/ 540002 h 1080003"/>
              <a:gd name="connsiteX3" fmla="*/ 540002 w 1080003"/>
              <a:gd name="connsiteY3" fmla="*/ 1080004 h 1080003"/>
              <a:gd name="connsiteX4" fmla="*/ 0 w 1080003"/>
              <a:gd name="connsiteY4" fmla="*/ 540002 h 1080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0003" h="1080003">
                <a:moveTo>
                  <a:pt x="0" y="540002"/>
                </a:moveTo>
                <a:cubicBezTo>
                  <a:pt x="0" y="241767"/>
                  <a:pt x="241767" y="0"/>
                  <a:pt x="540002" y="0"/>
                </a:cubicBezTo>
                <a:cubicBezTo>
                  <a:pt x="838237" y="0"/>
                  <a:pt x="1080004" y="241767"/>
                  <a:pt x="1080004" y="540002"/>
                </a:cubicBezTo>
                <a:cubicBezTo>
                  <a:pt x="1080004" y="838237"/>
                  <a:pt x="838237" y="1080004"/>
                  <a:pt x="540002" y="1080004"/>
                </a:cubicBezTo>
                <a:cubicBezTo>
                  <a:pt x="241767" y="1080004"/>
                  <a:pt x="0" y="838237"/>
                  <a:pt x="0" y="540002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175943" tIns="175943" rIns="175943" bIns="175943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1400" kern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女性</a:t>
            </a:r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70190562-8063-47D7-97BF-9B36DECD77E2}"/>
              </a:ext>
            </a:extLst>
          </p:cNvPr>
          <p:cNvSpPr/>
          <p:nvPr/>
        </p:nvSpPr>
        <p:spPr>
          <a:xfrm>
            <a:off x="3561884" y="2614542"/>
            <a:ext cx="1080003" cy="1080003"/>
          </a:xfrm>
          <a:custGeom>
            <a:avLst/>
            <a:gdLst>
              <a:gd name="connsiteX0" fmla="*/ 0 w 1080003"/>
              <a:gd name="connsiteY0" fmla="*/ 540002 h 1080003"/>
              <a:gd name="connsiteX1" fmla="*/ 540002 w 1080003"/>
              <a:gd name="connsiteY1" fmla="*/ 0 h 1080003"/>
              <a:gd name="connsiteX2" fmla="*/ 1080004 w 1080003"/>
              <a:gd name="connsiteY2" fmla="*/ 540002 h 1080003"/>
              <a:gd name="connsiteX3" fmla="*/ 540002 w 1080003"/>
              <a:gd name="connsiteY3" fmla="*/ 1080004 h 1080003"/>
              <a:gd name="connsiteX4" fmla="*/ 0 w 1080003"/>
              <a:gd name="connsiteY4" fmla="*/ 540002 h 1080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0003" h="1080003">
                <a:moveTo>
                  <a:pt x="0" y="540002"/>
                </a:moveTo>
                <a:cubicBezTo>
                  <a:pt x="0" y="241767"/>
                  <a:pt x="241767" y="0"/>
                  <a:pt x="540002" y="0"/>
                </a:cubicBezTo>
                <a:cubicBezTo>
                  <a:pt x="838237" y="0"/>
                  <a:pt x="1080004" y="241767"/>
                  <a:pt x="1080004" y="540002"/>
                </a:cubicBezTo>
                <a:cubicBezTo>
                  <a:pt x="1080004" y="838237"/>
                  <a:pt x="838237" y="1080004"/>
                  <a:pt x="540002" y="1080004"/>
                </a:cubicBezTo>
                <a:cubicBezTo>
                  <a:pt x="241767" y="1080004"/>
                  <a:pt x="0" y="838237"/>
                  <a:pt x="0" y="540002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175943" tIns="175943" rIns="175943" bIns="175943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1400" kern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会社員</a:t>
            </a:r>
          </a:p>
        </p:txBody>
      </p:sp>
    </p:spTree>
    <p:extLst>
      <p:ext uri="{BB962C8B-B14F-4D97-AF65-F5344CB8AC3E}">
        <p14:creationId xmlns:p14="http://schemas.microsoft.com/office/powerpoint/2010/main" val="2638222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1DE3B4-FEAB-4FFF-AFE9-D50B4277B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メリット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69EBE74-E62D-401D-95B5-0A94360D56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ja-JP" altLang="en-US" dirty="0"/>
              <a:t>新市場・産業への展開につながる可能性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49E9865-2164-4B94-845F-37F6DBDB0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8FE3A62-0432-48A8-9D84-51B942D20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5</a:t>
            </a:fld>
            <a:endParaRPr kumimoji="1" lang="ja-JP" altLang="en-US"/>
          </a:p>
        </p:txBody>
      </p:sp>
      <p:graphicFrame>
        <p:nvGraphicFramePr>
          <p:cNvPr id="10" name="コンテンツ プレースホルダー 2">
            <a:extLst>
              <a:ext uri="{FF2B5EF4-FFF2-40B4-BE49-F238E27FC236}">
                <a16:creationId xmlns:a16="http://schemas.microsoft.com/office/drawing/2014/main" id="{C0088C75-15B6-40FD-8292-B16973534E6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1321947"/>
              </p:ext>
            </p:extLst>
          </p:nvPr>
        </p:nvGraphicFramePr>
        <p:xfrm>
          <a:off x="4251959" y="1846263"/>
          <a:ext cx="6903403" cy="3240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75B3F5EF-85C1-4276-90EE-A7AE763D96BD}"/>
              </a:ext>
            </a:extLst>
          </p:cNvPr>
          <p:cNvSpPr/>
          <p:nvPr/>
        </p:nvSpPr>
        <p:spPr>
          <a:xfrm>
            <a:off x="1096963" y="3004641"/>
            <a:ext cx="31085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ナチュドレ</a:t>
            </a:r>
          </a:p>
        </p:txBody>
      </p:sp>
    </p:spTree>
    <p:extLst>
      <p:ext uri="{BB962C8B-B14F-4D97-AF65-F5344CB8AC3E}">
        <p14:creationId xmlns:p14="http://schemas.microsoft.com/office/powerpoint/2010/main" val="1655735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9795EC-B8E0-4514-B293-85CF45BAA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販売戦略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DA188B1-93A8-403B-9BE1-9E31B20F87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ja-JP" altLang="en-US" dirty="0"/>
              <a:t>ナチュドレと当社商品のコラボで相乗効果を生む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26AA144-AF19-4D6E-B7F8-A6A563651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D202D2E-9D57-4185-A39F-33DEC1036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6</a:t>
            </a:fld>
            <a:endParaRPr kumimoji="1" lang="ja-JP" altLang="en-US"/>
          </a:p>
        </p:txBody>
      </p:sp>
      <p:graphicFrame>
        <p:nvGraphicFramePr>
          <p:cNvPr id="8" name="コンテンツ プレースホルダー 2">
            <a:extLst>
              <a:ext uri="{FF2B5EF4-FFF2-40B4-BE49-F238E27FC236}">
                <a16:creationId xmlns:a16="http://schemas.microsoft.com/office/drawing/2014/main" id="{1E3A5A8D-2B9F-4991-A4A8-A4D96D70EE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8682357"/>
              </p:ext>
            </p:extLst>
          </p:nvPr>
        </p:nvGraphicFramePr>
        <p:xfrm>
          <a:off x="1096963" y="1846263"/>
          <a:ext cx="6766877" cy="3240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図 8">
            <a:extLst>
              <a:ext uri="{FF2B5EF4-FFF2-40B4-BE49-F238E27FC236}">
                <a16:creationId xmlns:a16="http://schemas.microsoft.com/office/drawing/2014/main" id="{8D77D4FA-1435-4565-8252-7296C95D3F2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4389" y="1789263"/>
            <a:ext cx="4284072" cy="3451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55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00D077-6227-4951-9437-D6B6E8F4D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スケジュール</a:t>
            </a:r>
            <a:endParaRPr kumimoji="1" lang="ja-JP" altLang="en-US" dirty="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40C5EFB-9C9B-4A0F-8CBF-32EE45A7AF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5C2A159-9D1E-4C71-9AE0-DA89432279A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ja-JP" dirty="0"/>
              <a:t>2020</a:t>
            </a:r>
            <a:r>
              <a:rPr lang="ja-JP" altLang="en-US" dirty="0"/>
              <a:t>年</a:t>
            </a:r>
            <a:r>
              <a:rPr lang="en-US" altLang="ja-JP" dirty="0"/>
              <a:t>4</a:t>
            </a:r>
            <a:r>
              <a:rPr lang="ja-JP" altLang="en-US" dirty="0"/>
              <a:t>月発売予定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9CBEF23-E610-42D8-BC35-CD8D5DCC1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F97A973-4F12-4A0D-BC13-8C18981C9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90089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64F811-37EE-4523-B6DB-19301A01D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競合商品の売上推移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90EC6D0-DAC7-4C1D-BFAF-B76AA99CF40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ja-JP" altLang="en-US"/>
              <a:t>Ｃ社商品の売上が伸びている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B6E1215-EA6B-42E6-9BB2-2321E66A1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BD0EE3E-2CAB-49C2-BDE8-EE9B6CC6D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8</a:t>
            </a:fld>
            <a:endParaRPr kumimoji="1" lang="ja-JP" altLang="en-US"/>
          </a:p>
        </p:txBody>
      </p:sp>
      <p:graphicFrame>
        <p:nvGraphicFramePr>
          <p:cNvPr id="8" name="コンテンツ プレースホルダー 4">
            <a:extLst>
              <a:ext uri="{FF2B5EF4-FFF2-40B4-BE49-F238E27FC236}">
                <a16:creationId xmlns:a16="http://schemas.microsoft.com/office/drawing/2014/main" id="{CBCB84B1-DA94-45C3-88C5-59B1FEF7BE2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6838813"/>
              </p:ext>
            </p:extLst>
          </p:nvPr>
        </p:nvGraphicFramePr>
        <p:xfrm>
          <a:off x="1096963" y="1737360"/>
          <a:ext cx="10058400" cy="3606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70598009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264</Words>
  <PresentationFormat>ワイド画面</PresentationFormat>
  <Paragraphs>60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5" baseType="lpstr">
      <vt:lpstr>HGｺﾞｼｯｸE</vt:lpstr>
      <vt:lpstr>メイリオ</vt:lpstr>
      <vt:lpstr>游ゴシック</vt:lpstr>
      <vt:lpstr>Calibri</vt:lpstr>
      <vt:lpstr>Calibri Light</vt:lpstr>
      <vt:lpstr>Wingdings</vt:lpstr>
      <vt:lpstr>レトロスペクト</vt:lpstr>
      <vt:lpstr>新商品企画 ナチュドレ</vt:lpstr>
      <vt:lpstr>背景</vt:lpstr>
      <vt:lpstr>コンセプト</vt:lpstr>
      <vt:lpstr>ターゲット</vt:lpstr>
      <vt:lpstr>メリット</vt:lpstr>
      <vt:lpstr>販売戦略</vt:lpstr>
      <vt:lpstr>スケジュール</vt:lpstr>
      <vt:lpstr>競合商品の売上推移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2019-11-27T02:59:37Z</dcterms:created>
  <dcterms:modified xsi:type="dcterms:W3CDTF">2019-11-27T02:59:39Z</dcterms:modified>
</cp:coreProperties>
</file>