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0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D5508-A896-423C-9717-A425C18A9331}" type="datetimeFigureOut">
              <a:rPr kumimoji="1" lang="ja-JP" altLang="en-US" smtClean="0"/>
              <a:t>2019/11/27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D8142A-11AC-444A-9C80-F5E23668572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856899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D5508-A896-423C-9717-A425C18A9331}" type="datetimeFigureOut">
              <a:rPr kumimoji="1" lang="ja-JP" altLang="en-US" smtClean="0"/>
              <a:t>2019/11/27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D8142A-11AC-444A-9C80-F5E23668572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935024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D5508-A896-423C-9717-A425C18A9331}" type="datetimeFigureOut">
              <a:rPr kumimoji="1" lang="ja-JP" altLang="en-US" smtClean="0"/>
              <a:t>2019/11/27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D8142A-11AC-444A-9C80-F5E23668572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817785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D5508-A896-423C-9717-A425C18A9331}" type="datetimeFigureOut">
              <a:rPr kumimoji="1" lang="ja-JP" altLang="en-US" smtClean="0"/>
              <a:t>2019/11/27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D8142A-11AC-444A-9C80-F5E23668572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502577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D5508-A896-423C-9717-A425C18A9331}" type="datetimeFigureOut">
              <a:rPr kumimoji="1" lang="ja-JP" altLang="en-US" smtClean="0"/>
              <a:t>2019/11/27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D8142A-11AC-444A-9C80-F5E23668572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807146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D5508-A896-423C-9717-A425C18A9331}" type="datetimeFigureOut">
              <a:rPr kumimoji="1" lang="ja-JP" altLang="en-US" smtClean="0"/>
              <a:t>2019/11/27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D8142A-11AC-444A-9C80-F5E23668572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27937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D5508-A896-423C-9717-A425C18A9331}" type="datetimeFigureOut">
              <a:rPr kumimoji="1" lang="ja-JP" altLang="en-US" smtClean="0"/>
              <a:t>2019/11/27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D8142A-11AC-444A-9C80-F5E23668572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934172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D5508-A896-423C-9717-A425C18A9331}" type="datetimeFigureOut">
              <a:rPr kumimoji="1" lang="ja-JP" altLang="en-US" smtClean="0"/>
              <a:t>2019/11/27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D8142A-11AC-444A-9C80-F5E23668572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847624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D5508-A896-423C-9717-A425C18A9331}" type="datetimeFigureOut">
              <a:rPr kumimoji="1" lang="ja-JP" altLang="en-US" smtClean="0"/>
              <a:t>2019/11/27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D8142A-11AC-444A-9C80-F5E23668572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735780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D5508-A896-423C-9717-A425C18A9331}" type="datetimeFigureOut">
              <a:rPr kumimoji="1" lang="ja-JP" altLang="en-US" smtClean="0"/>
              <a:t>2019/11/27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D8142A-11AC-444A-9C80-F5E23668572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359777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D5508-A896-423C-9717-A425C18A9331}" type="datetimeFigureOut">
              <a:rPr kumimoji="1" lang="ja-JP" altLang="en-US" smtClean="0"/>
              <a:t>2019/11/27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D8142A-11AC-444A-9C80-F5E23668572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560781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BD5508-A896-423C-9717-A425C18A9331}" type="datetimeFigureOut">
              <a:rPr kumimoji="1" lang="ja-JP" altLang="en-US" smtClean="0"/>
              <a:t>2019/11/27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D8142A-11AC-444A-9C80-F5E23668572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391559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>
            <a:extLst>
              <a:ext uri="{FF2B5EF4-FFF2-40B4-BE49-F238E27FC236}">
                <a16:creationId xmlns:a16="http://schemas.microsoft.com/office/drawing/2014/main" id="{DE07BAE4-19E5-46E6-B806-DC2B56E5DA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新商品仕様案</a:t>
            </a:r>
            <a:endParaRPr kumimoji="1" lang="ja-JP" altLang="en-US" dirty="0"/>
          </a:p>
        </p:txBody>
      </p:sp>
      <p:graphicFrame>
        <p:nvGraphicFramePr>
          <p:cNvPr id="6" name="コンテンツ プレースホルダー 5">
            <a:extLst>
              <a:ext uri="{FF2B5EF4-FFF2-40B4-BE49-F238E27FC236}">
                <a16:creationId xmlns:a16="http://schemas.microsoft.com/office/drawing/2014/main" id="{7E4D3836-78D9-4214-9C30-322350B87BA1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89344735"/>
              </p:ext>
            </p:extLst>
          </p:nvPr>
        </p:nvGraphicFramePr>
        <p:xfrm>
          <a:off x="838200" y="1825625"/>
          <a:ext cx="10515600" cy="3977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57800">
                  <a:extLst>
                    <a:ext uri="{9D8B030D-6E8A-4147-A177-3AD203B41FA5}">
                      <a16:colId xmlns:a16="http://schemas.microsoft.com/office/drawing/2014/main" val="2776593622"/>
                    </a:ext>
                  </a:extLst>
                </a:gridCol>
                <a:gridCol w="5257800">
                  <a:extLst>
                    <a:ext uri="{9D8B030D-6E8A-4147-A177-3AD203B41FA5}">
                      <a16:colId xmlns:a16="http://schemas.microsoft.com/office/drawing/2014/main" val="228522476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dirty="0"/>
                        <a:t>体組成計の仕様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083066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最大計量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170kg</a:t>
                      </a:r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024376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最小表示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dirty="0"/>
                        <a:t>0</a:t>
                      </a:r>
                      <a:r>
                        <a:rPr kumimoji="1" lang="ja-JP" altLang="en-US" dirty="0"/>
                        <a:t>～</a:t>
                      </a:r>
                      <a:r>
                        <a:rPr kumimoji="1" lang="en-US" altLang="ja-JP" dirty="0"/>
                        <a:t>100kg</a:t>
                      </a:r>
                      <a:r>
                        <a:rPr kumimoji="1" lang="ja-JP" altLang="en-US" dirty="0"/>
                        <a:t>まで：</a:t>
                      </a:r>
                      <a:r>
                        <a:rPr kumimoji="1" lang="en-US" altLang="ja-JP" dirty="0"/>
                        <a:t>50g</a:t>
                      </a:r>
                      <a:r>
                        <a:rPr kumimoji="1" lang="ja-JP" altLang="en-US" dirty="0"/>
                        <a:t>単位　</a:t>
                      </a:r>
                      <a:r>
                        <a:rPr kumimoji="1" lang="en-US" altLang="ja-JP" dirty="0"/>
                        <a:t>100</a:t>
                      </a:r>
                      <a:r>
                        <a:rPr kumimoji="1" lang="ja-JP" altLang="en-US" dirty="0"/>
                        <a:t>～</a:t>
                      </a:r>
                      <a:r>
                        <a:rPr kumimoji="1" lang="en-US" altLang="ja-JP" dirty="0"/>
                        <a:t>170kg</a:t>
                      </a:r>
                      <a:r>
                        <a:rPr kumimoji="1" lang="ja-JP" altLang="en-US" dirty="0"/>
                        <a:t>まで：</a:t>
                      </a:r>
                      <a:r>
                        <a:rPr kumimoji="1" lang="en-US" altLang="ja-JP" dirty="0"/>
                        <a:t>100g</a:t>
                      </a:r>
                      <a:r>
                        <a:rPr kumimoji="1" lang="ja-JP" altLang="en-US" dirty="0"/>
                        <a:t>単位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6528499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体脂肪率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5.0</a:t>
                      </a:r>
                      <a:r>
                        <a:rPr kumimoji="1" lang="ja-JP" altLang="en-US" dirty="0"/>
                        <a:t>～</a:t>
                      </a:r>
                      <a:r>
                        <a:rPr kumimoji="1" lang="en-US" altLang="ja-JP" dirty="0"/>
                        <a:t>70.0%</a:t>
                      </a:r>
                      <a:r>
                        <a:rPr kumimoji="1" lang="ja-JP" altLang="en-US" dirty="0"/>
                        <a:t>（</a:t>
                      </a:r>
                      <a:r>
                        <a:rPr kumimoji="1" lang="en-US" altLang="ja-JP" dirty="0"/>
                        <a:t>0.1%</a:t>
                      </a:r>
                      <a:r>
                        <a:rPr kumimoji="1" lang="ja-JP" altLang="en-US" dirty="0"/>
                        <a:t>単位）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3194231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体脂肪率判定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やせ／標準／軽肥満／肥満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3274913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BMI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0.1</a:t>
                      </a:r>
                      <a:r>
                        <a:rPr kumimoji="1" lang="ja-JP" altLang="en-US" dirty="0"/>
                        <a:t>単位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7403455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過去データ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前々回計測値まで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135211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電源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単４乾電池</a:t>
                      </a:r>
                      <a:r>
                        <a:rPr kumimoji="1" lang="en-US" altLang="ja-JP" dirty="0"/>
                        <a:t>×</a:t>
                      </a:r>
                      <a:r>
                        <a:rPr kumimoji="1" lang="ja-JP" altLang="en-US" dirty="0"/>
                        <a:t>４本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930561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消費電流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最大</a:t>
                      </a:r>
                      <a:r>
                        <a:rPr kumimoji="1" lang="en-US" altLang="ja-JP" dirty="0"/>
                        <a:t>30mA</a:t>
                      </a:r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061975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本体サイズ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210×297×30</a:t>
                      </a:r>
                      <a:r>
                        <a:rPr kumimoji="1" lang="ja-JP" altLang="en-US" dirty="0"/>
                        <a:t>（</a:t>
                      </a:r>
                      <a:r>
                        <a:rPr kumimoji="1" lang="en-US" altLang="ja-JP" dirty="0"/>
                        <a:t>mm</a:t>
                      </a:r>
                      <a:r>
                        <a:rPr kumimoji="1" lang="ja-JP" altLang="en-US" dirty="0"/>
                        <a:t>）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9194747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609262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来場者数比較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8863283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1D9A78"/>
      </a:accent1>
      <a:accent2>
        <a:srgbClr val="8BC145"/>
      </a:accent2>
      <a:accent3>
        <a:srgbClr val="36AFCE"/>
      </a:accent3>
      <a:accent4>
        <a:srgbClr val="1D6FA9"/>
      </a:accent4>
      <a:accent5>
        <a:srgbClr val="B74919"/>
      </a:accent5>
      <a:accent6>
        <a:srgbClr val="F19D19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AE6F2518-B084-4896-AF52-66CC2144AA2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67</Words>
  <PresentationFormat>ワイド画面</PresentationFormat>
  <Paragraphs>21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新商品仕様案</vt:lpstr>
      <vt:lpstr>来場者数比較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dcterms:created xsi:type="dcterms:W3CDTF">2019-11-27T02:52:16Z</dcterms:created>
  <dcterms:modified xsi:type="dcterms:W3CDTF">2019-11-27T02:52:19Z</dcterms:modified>
</cp:coreProperties>
</file>