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B50570-57CF-430C-A67C-8210ECE4BB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D445674-D511-46CE-8CC6-746B3B8D8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97DB75-B06B-4161-AC4D-5863B3101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A524-9E61-4162-8B37-61A80D168DF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31462F-CC5A-4FF0-B460-A851D1B4E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E03539-B5DE-431F-AF12-2F071A510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1512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11966F-56E7-4C10-AC02-81A1CCFE3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72F0E00-A795-453A-A3AA-5D932AEED6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53C20B-5493-4235-AE9C-BC9E636B1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A524-9E61-4162-8B37-61A80D168DF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186E1B-FAF1-4547-B42D-BDF863ECB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23B7EA-B24D-4191-B17B-A13324699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515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641333E-E7B3-4624-9865-A4CBD3CBD4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E4935F2-631E-498D-B4E3-9D7B4EB77E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15066A-9F05-4E35-B5B4-6813F752F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A524-9E61-4162-8B37-61A80D168DF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CED1D0-5AFB-435B-84E9-989880991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F6CD58-3FB3-4624-BB47-B150037D7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8826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CFABC6-1EB9-4800-83B8-55392E054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B0590AF-EF37-414B-AF50-9D141CD2E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7D3B39B-5FF9-4212-8F27-9FB28F803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A524-9E61-4162-8B37-61A80D168DF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4473CE-D107-439D-8970-7F57E0691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682640-59A7-472A-A430-FAADF28E9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0972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5B1774-7AB2-4685-883B-17865D970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2FF8005-5F12-4ED6-AE85-D6CB2DCED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A8A8E4-EAC3-4602-9D68-D056F317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A524-9E61-4162-8B37-61A80D168DF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6E2F7B-2586-4CB4-968F-4299A8035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A21902-98E2-4019-AFC0-824CB62BB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278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A2800A-4CCD-4C47-B5EF-B8A461A31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9D0005-F06A-4044-A349-9C342299D1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AF01712-CC02-4F48-8A47-1BBFA46CA3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EB85AB-8EB7-4B41-B296-246AFD4BD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A524-9E61-4162-8B37-61A80D168DF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A29BEE8-2A7B-4D45-906A-126226C3D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0175C51-401B-4235-8286-298578D2A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6032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761907-DA55-440F-820A-A9C7D7CCA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CE9DBEB-B754-43C6-80DB-EC8CCF453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13388AA-C5A0-4848-B6B0-956A984244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4940944-5587-4CC6-86F0-4664F2C841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47D4B42-DA22-4204-B013-FB6DE68058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5F86280-17D7-4E0E-940B-77753AE32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A524-9E61-4162-8B37-61A80D168DF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F0E3DBE-A0DF-45D6-87ED-C5634DA43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2611CBA-E46A-45D7-81AA-0E6E7BC24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8587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68D90D-D98C-4802-8CC6-335F4DDAE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E341023-3A05-43A9-879F-4BC5E6750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A524-9E61-4162-8B37-61A80D168DF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ADCD77D-BD56-4ECA-A0C0-D1ECE59CB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A03B838-35FD-460F-B2D1-492D4784A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367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D258C4B-61F0-4E15-ACB6-1DF2C4E48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A524-9E61-4162-8B37-61A80D168DF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38523D5-1805-402F-B73E-CF6B27FCE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40B216E-5E5C-4C09-A851-225ADD299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1779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0017F5-FC57-44D9-A822-B32227487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A2A919-81A7-4E45-9C38-4C3016EA70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AAED60-5C12-496F-9A0F-87A235EB11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14FF3CA-91FF-409A-B69A-8AF67183B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A524-9E61-4162-8B37-61A80D168DF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6F99C9C-2D7D-4149-8E28-30D3512AD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C10CA98-8876-46B2-924A-8492E1706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601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59A584-2C7B-465D-A608-079039C72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0086155-C1BA-448E-BD5C-E56CA9C54A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7036A15-4FAE-449B-978A-2C1B81F32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F3F928E-F7C8-4445-91E3-88F1CE1E3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A524-9E61-4162-8B37-61A80D168DF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BC2A4AA-5A58-4134-A505-4D0D751AC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E31EC17-938C-452D-BD05-D66050D79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628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8851F8A-BFB8-4A4E-810E-F65329044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6B0315-5770-4D8E-81B0-6FA78EFA6F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A84B1F-E1B3-4D86-9EF2-4CD005F97B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FA524-9E61-4162-8B37-61A80D168DFB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7864AF-4498-4E14-B116-DB401CB845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6447E9-D300-4ADB-A787-410486F380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889F7-02F1-4636-9E81-31CB0494DA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497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F401B4-0545-4B38-A167-618A98CF25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新商品企画</a:t>
            </a:r>
            <a:br>
              <a:rPr kumimoji="1" lang="en-US" altLang="ja-JP" dirty="0"/>
            </a:br>
            <a:r>
              <a:rPr kumimoji="1" lang="ja-JP" altLang="en-US" dirty="0"/>
              <a:t>ナチュドレ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8D71194-2311-4CEB-AFDC-AD010B4D9B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おいしさと栄養価を兼ね備えた新感覚ドレッシング</a:t>
            </a:r>
          </a:p>
        </p:txBody>
      </p:sp>
    </p:spTree>
    <p:extLst>
      <p:ext uri="{BB962C8B-B14F-4D97-AF65-F5344CB8AC3E}">
        <p14:creationId xmlns:p14="http://schemas.microsoft.com/office/powerpoint/2010/main" val="2607974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C23454-F4E0-4B4C-A038-0CE8295C2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背景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BAB4265-F8E8-46DE-B793-CE7F7DA102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488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58CFC5-FE1B-4449-80AD-56D8E7A34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コンセプト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D0D083-3C16-474B-AAA9-E4BD05E224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5854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F7B708-9F98-41A5-9808-B267C604B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ターゲット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0C3FA16-ACB7-4B00-B335-3AA81823E6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222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1DE3B4-FEAB-4FFF-AFE9-D50B4277B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メリット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D813C9-6987-4564-B116-D02DB780AF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735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9795EC-B8E0-4514-B293-85CF45BAA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販売戦略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9EE0FD3-CB0F-4A59-BF0B-5F8659B2CE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955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00D077-6227-4951-9437-D6B6E8F4D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ABBE41-25DF-492E-907C-3700A1C26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008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4F811-37EE-4523-B6DB-19301A01D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競合商品の売上推移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B9E3EF-28F0-4E78-BCA4-B9249C8DF0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0598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PresentationFormat>ワイド画面</PresentationFormat>
  <Paragraphs>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游ゴシック</vt:lpstr>
      <vt:lpstr>游ゴシック Light</vt:lpstr>
      <vt:lpstr>Arial</vt:lpstr>
      <vt:lpstr>Office テーマ</vt:lpstr>
      <vt:lpstr>新商品企画 ナチュドレ</vt:lpstr>
      <vt:lpstr>背景</vt:lpstr>
      <vt:lpstr>コンセプト</vt:lpstr>
      <vt:lpstr>ターゲット</vt:lpstr>
      <vt:lpstr>メリット</vt:lpstr>
      <vt:lpstr>販売戦略</vt:lpstr>
      <vt:lpstr>スケジュール</vt:lpstr>
      <vt:lpstr>競合商品の売上推移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2019-11-27T02:58:09Z</dcterms:created>
  <dcterms:modified xsi:type="dcterms:W3CDTF">2019-11-27T02:58:12Z</dcterms:modified>
</cp:coreProperties>
</file>