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63C31-DBD0-40B7-850D-AEB60514726C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18472E3-404E-4818-914F-7886AD65C253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gm:t>
    </dgm:pt>
    <dgm:pt modelId="{EF0D54D5-48CF-49DB-A333-20769DAD394E}" type="par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AD3F9F3-64B9-4A37-8FA2-D40B87F10F72}" type="sibTrans" cxnId="{47810B02-8E92-4751-AF0F-CEE6BE544617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95DE82A-D82B-439B-94D4-01750290310F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gm:t>
    </dgm:pt>
    <dgm:pt modelId="{284EDB77-DD64-4B59-9552-94BE2E60F0EF}" type="par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9F5D6A-DF48-4134-BB52-6181FCAD5938}" type="sibTrans" cxnId="{58439A0E-EFF7-4E3E-B1D9-55A2E58DD71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C4C2E92-6685-4034-AC19-5220E101BFDC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gm:t>
    </dgm:pt>
    <dgm:pt modelId="{C7F08F6A-CA64-4ACC-8BD8-55FD3CACB40D}" type="par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2771636-7BC6-4D64-B47E-E45474C693DB}" type="sibTrans" cxnId="{C2A08BD2-ED79-4B73-94B0-08FC5C15B1B5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33D51DC-403A-4F38-98A3-4B5830AD8560}">
      <dgm:prSet phldrT="[テキスト]" custT="1"/>
      <dgm:spPr/>
      <dgm:t>
        <a:bodyPr/>
        <a:lstStyle/>
        <a:p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gm:t>
    </dgm:pt>
    <dgm:pt modelId="{CC40513A-E2BF-4C03-9091-B78A33E5C83A}" type="par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6522345-9BB0-4D90-8EF3-A2999086E610}" type="sibTrans" cxnId="{0139E0E6-7ACA-4561-B646-EAEB17222C8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311CF8-AA54-45D1-B263-82248D6C58BD}">
      <dgm:prSet custT="1"/>
      <dgm:spPr/>
      <dgm:t>
        <a:bodyPr/>
        <a:lstStyle/>
        <a:p>
          <a:r>
            <a: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gm:t>
    </dgm:pt>
    <dgm:pt modelId="{AEE09228-E854-4A6B-8238-30D2E77B0C50}" type="par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DE7B265-1A95-40A9-A08A-A2DB06E26B49}" type="sibTrans" cxnId="{4A7F4C29-EF9D-4991-9B30-295D3BFCD13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B2892AF-910A-4417-94FA-2D2DDBF6108A}">
      <dgm:prSet custT="1"/>
      <dgm:spPr/>
      <dgm:t>
        <a:bodyPr/>
        <a:lstStyle/>
        <a:p>
          <a:r>
            <a: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</a:t>
          </a:r>
          <a:r>
            <a: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rPr>
            <a:t>を家庭でアレンジ</a:t>
          </a:r>
        </a:p>
      </dgm:t>
    </dgm:pt>
    <dgm:pt modelId="{AD25CCC2-4CB5-4E2D-9706-955ECE8C71F5}" type="par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FD72988-0266-406C-9090-60DEEEBE272D}" type="sibTrans" cxnId="{0A442E2B-629C-47D0-8C05-F828A09D0BD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829C5F-A06A-4B80-8AD4-1D970F62F285}" type="pres">
      <dgm:prSet presAssocID="{5AE63C31-DBD0-40B7-850D-AEB60514726C}" presName="linear" presStyleCnt="0">
        <dgm:presLayoutVars>
          <dgm:dir/>
          <dgm:animLvl val="lvl"/>
          <dgm:resizeHandles val="exact"/>
        </dgm:presLayoutVars>
      </dgm:prSet>
      <dgm:spPr/>
    </dgm:pt>
    <dgm:pt modelId="{5457405C-8CE8-4B13-B16D-246F0FA20700}" type="pres">
      <dgm:prSet presAssocID="{818472E3-404E-4818-914F-7886AD65C253}" presName="parentLin" presStyleCnt="0"/>
      <dgm:spPr/>
    </dgm:pt>
    <dgm:pt modelId="{3A31DEAE-96C6-42AD-B553-61CD172DBD1D}" type="pres">
      <dgm:prSet presAssocID="{818472E3-404E-4818-914F-7886AD65C253}" presName="parentLeftMargin" presStyleLbl="node1" presStyleIdx="0" presStyleCnt="3"/>
      <dgm:spPr/>
    </dgm:pt>
    <dgm:pt modelId="{668A1E55-1B1B-4687-A6BB-4E8199AC8410}" type="pres">
      <dgm:prSet presAssocID="{818472E3-404E-4818-914F-7886AD65C25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0885EF3-E4C1-4FA4-AA7F-8A4FAD0CEE44}" type="pres">
      <dgm:prSet presAssocID="{818472E3-404E-4818-914F-7886AD65C253}" presName="negativeSpace" presStyleCnt="0"/>
      <dgm:spPr/>
    </dgm:pt>
    <dgm:pt modelId="{605A073E-ED0B-4290-8A51-EA8484488C80}" type="pres">
      <dgm:prSet presAssocID="{818472E3-404E-4818-914F-7886AD65C253}" presName="childText" presStyleLbl="conFgAcc1" presStyleIdx="0" presStyleCnt="3">
        <dgm:presLayoutVars>
          <dgm:bulletEnabled val="1"/>
        </dgm:presLayoutVars>
      </dgm:prSet>
      <dgm:spPr/>
    </dgm:pt>
    <dgm:pt modelId="{FDEDE84B-9344-4EBA-9BD9-1A76BA231F59}" type="pres">
      <dgm:prSet presAssocID="{CAD3F9F3-64B9-4A37-8FA2-D40B87F10F72}" presName="spaceBetweenRectangles" presStyleCnt="0"/>
      <dgm:spPr/>
    </dgm:pt>
    <dgm:pt modelId="{0437304C-D0B2-40A4-BDDA-C9118A339E24}" type="pres">
      <dgm:prSet presAssocID="{F7311CF8-AA54-45D1-B263-82248D6C58BD}" presName="parentLin" presStyleCnt="0"/>
      <dgm:spPr/>
    </dgm:pt>
    <dgm:pt modelId="{E8949947-B3C8-41E1-A521-AE0C6FF887DD}" type="pres">
      <dgm:prSet presAssocID="{F7311CF8-AA54-45D1-B263-82248D6C58BD}" presName="parentLeftMargin" presStyleLbl="node1" presStyleIdx="0" presStyleCnt="3"/>
      <dgm:spPr/>
    </dgm:pt>
    <dgm:pt modelId="{A53F2292-400C-4FFA-9D09-7A29ED9DAE77}" type="pres">
      <dgm:prSet presAssocID="{F7311CF8-AA54-45D1-B263-82248D6C58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74B64D7-F780-476F-B561-0A00DE03B874}" type="pres">
      <dgm:prSet presAssocID="{F7311CF8-AA54-45D1-B263-82248D6C58BD}" presName="negativeSpace" presStyleCnt="0"/>
      <dgm:spPr/>
    </dgm:pt>
    <dgm:pt modelId="{C33366E7-1F6F-40B6-931D-1888DD860A1B}" type="pres">
      <dgm:prSet presAssocID="{F7311CF8-AA54-45D1-B263-82248D6C58BD}" presName="childText" presStyleLbl="conFgAcc1" presStyleIdx="1" presStyleCnt="3">
        <dgm:presLayoutVars>
          <dgm:bulletEnabled val="1"/>
        </dgm:presLayoutVars>
      </dgm:prSet>
      <dgm:spPr/>
    </dgm:pt>
    <dgm:pt modelId="{E2E13B20-2C1E-4E2B-A697-017DEC9536D2}" type="pres">
      <dgm:prSet presAssocID="{1DE7B265-1A95-40A9-A08A-A2DB06E26B49}" presName="spaceBetweenRectangles" presStyleCnt="0"/>
      <dgm:spPr/>
    </dgm:pt>
    <dgm:pt modelId="{096C5533-34F7-4342-926D-0387BBC91238}" type="pres">
      <dgm:prSet presAssocID="{B95DE82A-D82B-439B-94D4-01750290310F}" presName="parentLin" presStyleCnt="0"/>
      <dgm:spPr/>
    </dgm:pt>
    <dgm:pt modelId="{38FFA11B-8AC8-47F4-8CD2-FE2B869A2C71}" type="pres">
      <dgm:prSet presAssocID="{B95DE82A-D82B-439B-94D4-01750290310F}" presName="parentLeftMargin" presStyleLbl="node1" presStyleIdx="1" presStyleCnt="3"/>
      <dgm:spPr/>
    </dgm:pt>
    <dgm:pt modelId="{7A443E98-7A23-4181-A86E-E280A3D809E4}" type="pres">
      <dgm:prSet presAssocID="{B95DE82A-D82B-439B-94D4-0175029031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7CFB6F5-518E-489F-93A8-B917251C8CD7}" type="pres">
      <dgm:prSet presAssocID="{B95DE82A-D82B-439B-94D4-01750290310F}" presName="negativeSpace" presStyleCnt="0"/>
      <dgm:spPr/>
    </dgm:pt>
    <dgm:pt modelId="{4A79B4B9-2D7A-47F6-A4A8-B09EFEB7536A}" type="pres">
      <dgm:prSet presAssocID="{B95DE82A-D82B-439B-94D4-0175029031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810B02-8E92-4751-AF0F-CEE6BE544617}" srcId="{5AE63C31-DBD0-40B7-850D-AEB60514726C}" destId="{818472E3-404E-4818-914F-7886AD65C253}" srcOrd="0" destOrd="0" parTransId="{EF0D54D5-48CF-49DB-A333-20769DAD394E}" sibTransId="{CAD3F9F3-64B9-4A37-8FA2-D40B87F10F72}"/>
    <dgm:cxn modelId="{58439A0E-EFF7-4E3E-B1D9-55A2E58DD712}" srcId="{5AE63C31-DBD0-40B7-850D-AEB60514726C}" destId="{B95DE82A-D82B-439B-94D4-01750290310F}" srcOrd="2" destOrd="0" parTransId="{284EDB77-DD64-4B59-9552-94BE2E60F0EF}" sibTransId="{A29F5D6A-DF48-4134-BB52-6181FCAD5938}"/>
    <dgm:cxn modelId="{0D00C622-6E64-4328-A2AB-6D1624C1F352}" type="presOf" srcId="{F7311CF8-AA54-45D1-B263-82248D6C58BD}" destId="{E8949947-B3C8-41E1-A521-AE0C6FF887DD}" srcOrd="0" destOrd="0" presId="urn:microsoft.com/office/officeart/2005/8/layout/list1"/>
    <dgm:cxn modelId="{3BE59327-2243-4DE1-BA0C-B65D79B2969A}" type="presOf" srcId="{F7311CF8-AA54-45D1-B263-82248D6C58BD}" destId="{A53F2292-400C-4FFA-9D09-7A29ED9DAE77}" srcOrd="1" destOrd="0" presId="urn:microsoft.com/office/officeart/2005/8/layout/list1"/>
    <dgm:cxn modelId="{4A7F4C29-EF9D-4991-9B30-295D3BFCD139}" srcId="{5AE63C31-DBD0-40B7-850D-AEB60514726C}" destId="{F7311CF8-AA54-45D1-B263-82248D6C58BD}" srcOrd="1" destOrd="0" parTransId="{AEE09228-E854-4A6B-8238-30D2E77B0C50}" sibTransId="{1DE7B265-1A95-40A9-A08A-A2DB06E26B49}"/>
    <dgm:cxn modelId="{0A442E2B-629C-47D0-8C05-F828A09D0BDA}" srcId="{F7311CF8-AA54-45D1-B263-82248D6C58BD}" destId="{DB2892AF-910A-4417-94FA-2D2DDBF6108A}" srcOrd="0" destOrd="0" parTransId="{AD25CCC2-4CB5-4E2D-9706-955ECE8C71F5}" sibTransId="{FFD72988-0266-406C-9090-60DEEEBE272D}"/>
    <dgm:cxn modelId="{77137E3A-4FBC-4E24-B9D2-FFDE80E1E117}" type="presOf" srcId="{818472E3-404E-4818-914F-7886AD65C253}" destId="{668A1E55-1B1B-4687-A6BB-4E8199AC8410}" srcOrd="1" destOrd="0" presId="urn:microsoft.com/office/officeart/2005/8/layout/list1"/>
    <dgm:cxn modelId="{DDE4923A-B863-4863-886A-1F825E352DF4}" type="presOf" srcId="{818472E3-404E-4818-914F-7886AD65C253}" destId="{3A31DEAE-96C6-42AD-B553-61CD172DBD1D}" srcOrd="0" destOrd="0" presId="urn:microsoft.com/office/officeart/2005/8/layout/list1"/>
    <dgm:cxn modelId="{D7D997AE-E73F-4877-9263-0F3743814F1B}" type="presOf" srcId="{B95DE82A-D82B-439B-94D4-01750290310F}" destId="{7A443E98-7A23-4181-A86E-E280A3D809E4}" srcOrd="1" destOrd="0" presId="urn:microsoft.com/office/officeart/2005/8/layout/list1"/>
    <dgm:cxn modelId="{2DF3BDB2-B41E-472F-A447-B59B919CAA57}" type="presOf" srcId="{B95DE82A-D82B-439B-94D4-01750290310F}" destId="{38FFA11B-8AC8-47F4-8CD2-FE2B869A2C71}" srcOrd="0" destOrd="0" presId="urn:microsoft.com/office/officeart/2005/8/layout/list1"/>
    <dgm:cxn modelId="{445B9FBB-9EBB-4B78-878B-931ABC3DA627}" type="presOf" srcId="{0C4C2E92-6685-4034-AC19-5220E101BFDC}" destId="{605A073E-ED0B-4290-8A51-EA8484488C80}" srcOrd="0" destOrd="0" presId="urn:microsoft.com/office/officeart/2005/8/layout/list1"/>
    <dgm:cxn modelId="{9A1F5DC7-02A8-4100-B676-19B047B68E5E}" type="presOf" srcId="{333D51DC-403A-4F38-98A3-4B5830AD8560}" destId="{4A79B4B9-2D7A-47F6-A4A8-B09EFEB7536A}" srcOrd="0" destOrd="0" presId="urn:microsoft.com/office/officeart/2005/8/layout/list1"/>
    <dgm:cxn modelId="{C2A08BD2-ED79-4B73-94B0-08FC5C15B1B5}" srcId="{818472E3-404E-4818-914F-7886AD65C253}" destId="{0C4C2E92-6685-4034-AC19-5220E101BFDC}" srcOrd="0" destOrd="0" parTransId="{C7F08F6A-CA64-4ACC-8BD8-55FD3CACB40D}" sibTransId="{C2771636-7BC6-4D64-B47E-E45474C693DB}"/>
    <dgm:cxn modelId="{B4EDB5E2-FE53-4D56-B919-3A420199E7AB}" type="presOf" srcId="{5AE63C31-DBD0-40B7-850D-AEB60514726C}" destId="{B5829C5F-A06A-4B80-8AD4-1D970F62F285}" srcOrd="0" destOrd="0" presId="urn:microsoft.com/office/officeart/2005/8/layout/list1"/>
    <dgm:cxn modelId="{0139E0E6-7ACA-4561-B646-EAEB17222C86}" srcId="{B95DE82A-D82B-439B-94D4-01750290310F}" destId="{333D51DC-403A-4F38-98A3-4B5830AD8560}" srcOrd="0" destOrd="0" parTransId="{CC40513A-E2BF-4C03-9091-B78A33E5C83A}" sibTransId="{E6522345-9BB0-4D90-8EF3-A2999086E610}"/>
    <dgm:cxn modelId="{3E5302F6-219A-4421-A2C6-019C690DC496}" type="presOf" srcId="{DB2892AF-910A-4417-94FA-2D2DDBF6108A}" destId="{C33366E7-1F6F-40B6-931D-1888DD860A1B}" srcOrd="0" destOrd="0" presId="urn:microsoft.com/office/officeart/2005/8/layout/list1"/>
    <dgm:cxn modelId="{F71F5E1C-EF8C-45F8-8E51-9A2949AB8E48}" type="presParOf" srcId="{B5829C5F-A06A-4B80-8AD4-1D970F62F285}" destId="{5457405C-8CE8-4B13-B16D-246F0FA20700}" srcOrd="0" destOrd="0" presId="urn:microsoft.com/office/officeart/2005/8/layout/list1"/>
    <dgm:cxn modelId="{62B70701-ADCC-4A24-AE64-99C8286A47AB}" type="presParOf" srcId="{5457405C-8CE8-4B13-B16D-246F0FA20700}" destId="{3A31DEAE-96C6-42AD-B553-61CD172DBD1D}" srcOrd="0" destOrd="0" presId="urn:microsoft.com/office/officeart/2005/8/layout/list1"/>
    <dgm:cxn modelId="{5ADD6CCF-BDB9-4849-957C-6A0146EA1EB4}" type="presParOf" srcId="{5457405C-8CE8-4B13-B16D-246F0FA20700}" destId="{668A1E55-1B1B-4687-A6BB-4E8199AC8410}" srcOrd="1" destOrd="0" presId="urn:microsoft.com/office/officeart/2005/8/layout/list1"/>
    <dgm:cxn modelId="{589EEA00-665E-4291-815F-9F285B462E57}" type="presParOf" srcId="{B5829C5F-A06A-4B80-8AD4-1D970F62F285}" destId="{60885EF3-E4C1-4FA4-AA7F-8A4FAD0CEE44}" srcOrd="1" destOrd="0" presId="urn:microsoft.com/office/officeart/2005/8/layout/list1"/>
    <dgm:cxn modelId="{A54CA210-1B29-4A05-B192-88B8E5A185B4}" type="presParOf" srcId="{B5829C5F-A06A-4B80-8AD4-1D970F62F285}" destId="{605A073E-ED0B-4290-8A51-EA8484488C80}" srcOrd="2" destOrd="0" presId="urn:microsoft.com/office/officeart/2005/8/layout/list1"/>
    <dgm:cxn modelId="{953C04F5-F0C5-4B09-A5A6-86C4AD0AD312}" type="presParOf" srcId="{B5829C5F-A06A-4B80-8AD4-1D970F62F285}" destId="{FDEDE84B-9344-4EBA-9BD9-1A76BA231F59}" srcOrd="3" destOrd="0" presId="urn:microsoft.com/office/officeart/2005/8/layout/list1"/>
    <dgm:cxn modelId="{9B9919BB-5F37-455A-966F-249673D25FC7}" type="presParOf" srcId="{B5829C5F-A06A-4B80-8AD4-1D970F62F285}" destId="{0437304C-D0B2-40A4-BDDA-C9118A339E24}" srcOrd="4" destOrd="0" presId="urn:microsoft.com/office/officeart/2005/8/layout/list1"/>
    <dgm:cxn modelId="{8D83E1AD-3F15-408F-A226-F209173D7260}" type="presParOf" srcId="{0437304C-D0B2-40A4-BDDA-C9118A339E24}" destId="{E8949947-B3C8-41E1-A521-AE0C6FF887DD}" srcOrd="0" destOrd="0" presId="urn:microsoft.com/office/officeart/2005/8/layout/list1"/>
    <dgm:cxn modelId="{5A613EA5-6617-4D84-AC3D-162FB6A8718B}" type="presParOf" srcId="{0437304C-D0B2-40A4-BDDA-C9118A339E24}" destId="{A53F2292-400C-4FFA-9D09-7A29ED9DAE77}" srcOrd="1" destOrd="0" presId="urn:microsoft.com/office/officeart/2005/8/layout/list1"/>
    <dgm:cxn modelId="{5C02C43F-C428-4D10-820A-E18C8BEFA9C2}" type="presParOf" srcId="{B5829C5F-A06A-4B80-8AD4-1D970F62F285}" destId="{974B64D7-F780-476F-B561-0A00DE03B874}" srcOrd="5" destOrd="0" presId="urn:microsoft.com/office/officeart/2005/8/layout/list1"/>
    <dgm:cxn modelId="{9097AA30-31AA-4BCE-A378-EFD9A4EAF286}" type="presParOf" srcId="{B5829C5F-A06A-4B80-8AD4-1D970F62F285}" destId="{C33366E7-1F6F-40B6-931D-1888DD860A1B}" srcOrd="6" destOrd="0" presId="urn:microsoft.com/office/officeart/2005/8/layout/list1"/>
    <dgm:cxn modelId="{023BDD3F-497A-46C2-9224-DCB9015DEFBA}" type="presParOf" srcId="{B5829C5F-A06A-4B80-8AD4-1D970F62F285}" destId="{E2E13B20-2C1E-4E2B-A697-017DEC9536D2}" srcOrd="7" destOrd="0" presId="urn:microsoft.com/office/officeart/2005/8/layout/list1"/>
    <dgm:cxn modelId="{3EB15B8F-2A83-4A1A-A58A-86F186FBDC37}" type="presParOf" srcId="{B5829C5F-A06A-4B80-8AD4-1D970F62F285}" destId="{096C5533-34F7-4342-926D-0387BBC91238}" srcOrd="8" destOrd="0" presId="urn:microsoft.com/office/officeart/2005/8/layout/list1"/>
    <dgm:cxn modelId="{EC7B737B-217C-4A39-BCAE-677C15A79083}" type="presParOf" srcId="{096C5533-34F7-4342-926D-0387BBC91238}" destId="{38FFA11B-8AC8-47F4-8CD2-FE2B869A2C71}" srcOrd="0" destOrd="0" presId="urn:microsoft.com/office/officeart/2005/8/layout/list1"/>
    <dgm:cxn modelId="{EE32404B-DCD9-4144-B127-FB340CE53173}" type="presParOf" srcId="{096C5533-34F7-4342-926D-0387BBC91238}" destId="{7A443E98-7A23-4181-A86E-E280A3D809E4}" srcOrd="1" destOrd="0" presId="urn:microsoft.com/office/officeart/2005/8/layout/list1"/>
    <dgm:cxn modelId="{3921B5EE-35BB-4BD3-8A8B-728AC7E63149}" type="presParOf" srcId="{B5829C5F-A06A-4B80-8AD4-1D970F62F285}" destId="{A7CFB6F5-518E-489F-93A8-B917251C8CD7}" srcOrd="9" destOrd="0" presId="urn:microsoft.com/office/officeart/2005/8/layout/list1"/>
    <dgm:cxn modelId="{9AC037B5-3F5F-4B59-BCF8-08BC6EBAEB67}" type="presParOf" srcId="{B5829C5F-A06A-4B80-8AD4-1D970F62F285}" destId="{4A79B4B9-2D7A-47F6-A4A8-B09EFEB753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B2D8E-8B19-4E48-A1E8-E541A9777D8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7A7E24B-5841-41B7-8205-BF3241C0E879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03D422-6744-430E-88EB-05E401690AE7}" type="par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C9F1CC2-CC98-439F-A444-AAD08ABC35D2}" type="sibTrans" cxnId="{9AD42C5B-DDDD-4811-A616-E510790E37DD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4EECE3-8EBE-417D-BC9D-EAA8BF833A88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A5BF06-50E6-4B8F-9901-2616CE86CA6A}" type="par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89FBC08-5CDD-406F-AED5-67DF2ED77F7D}" type="sibTrans" cxnId="{6192842C-A26A-4C52-AC72-9B24DE026D6C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9B152CE-F9F2-437D-B395-053CEDDF9E54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114F206-5558-4855-B32C-68922419E3AF}" type="par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9F8EC04-CE06-4B4F-870B-F783B7B35456}" type="sibTrans" cxnId="{8A465D11-F86F-40D0-9058-2C72A267BD65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4C21AA-91E8-495A-AC90-C22234891570}">
      <dgm:prSet custT="1"/>
      <dgm:spPr/>
      <dgm:t>
        <a:bodyPr/>
        <a:lstStyle/>
        <a:p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51685E6-E3C3-413A-807B-7CBB549F0FDE}" type="par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8D51080-DE56-4464-B435-90FC2CF1C264}" type="sibTrans" cxnId="{0CC5C42B-1DF5-4900-9272-BB17CFD235FA}">
      <dgm:prSet/>
      <dgm:spPr/>
      <dgm:t>
        <a:bodyPr/>
        <a:lstStyle/>
        <a:p>
          <a:endParaRPr kumimoji="1" lang="ja-JP" altLang="en-US" sz="18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62FEFE2C-6CE9-4E89-B175-90AF3EEA9886}" type="pres">
      <dgm:prSet presAssocID="{6B1B2D8E-8B19-4E48-A1E8-E541A9777D83}" presName="Name0" presStyleCnt="0">
        <dgm:presLayoutVars>
          <dgm:dir/>
          <dgm:resizeHandles val="exact"/>
        </dgm:presLayoutVars>
      </dgm:prSet>
      <dgm:spPr/>
    </dgm:pt>
    <dgm:pt modelId="{A5E85F22-C151-4493-8A62-EA2CCFD96791}" type="pres">
      <dgm:prSet presAssocID="{47A7E24B-5841-41B7-8205-BF3241C0E879}" presName="Name5" presStyleLbl="vennNode1" presStyleIdx="0" presStyleCnt="4">
        <dgm:presLayoutVars>
          <dgm:bulletEnabled val="1"/>
        </dgm:presLayoutVars>
      </dgm:prSet>
      <dgm:spPr/>
    </dgm:pt>
    <dgm:pt modelId="{2ADDE537-6BA1-48FA-B675-ACF9F69E1822}" type="pres">
      <dgm:prSet presAssocID="{7C9F1CC2-CC98-439F-A444-AAD08ABC35D2}" presName="space" presStyleCnt="0"/>
      <dgm:spPr/>
    </dgm:pt>
    <dgm:pt modelId="{79BE2114-D24D-4FA1-8B91-28DD0F45600A}" type="pres">
      <dgm:prSet presAssocID="{8B4EECE3-8EBE-417D-BC9D-EAA8BF833A88}" presName="Name5" presStyleLbl="vennNode1" presStyleIdx="1" presStyleCnt="4">
        <dgm:presLayoutVars>
          <dgm:bulletEnabled val="1"/>
        </dgm:presLayoutVars>
      </dgm:prSet>
      <dgm:spPr/>
    </dgm:pt>
    <dgm:pt modelId="{D4EC0301-181C-4AA3-992E-6528F603D7B8}" type="pres">
      <dgm:prSet presAssocID="{B89FBC08-5CDD-406F-AED5-67DF2ED77F7D}" presName="space" presStyleCnt="0"/>
      <dgm:spPr/>
    </dgm:pt>
    <dgm:pt modelId="{4F62F286-D37D-449B-A8DB-AC406C239E9F}" type="pres">
      <dgm:prSet presAssocID="{D9B152CE-F9F2-437D-B395-053CEDDF9E54}" presName="Name5" presStyleLbl="vennNode1" presStyleIdx="2" presStyleCnt="4">
        <dgm:presLayoutVars>
          <dgm:bulletEnabled val="1"/>
        </dgm:presLayoutVars>
      </dgm:prSet>
      <dgm:spPr/>
    </dgm:pt>
    <dgm:pt modelId="{69C86E06-F1C3-49A3-BB83-43670E13F25B}" type="pres">
      <dgm:prSet presAssocID="{39F8EC04-CE06-4B4F-870B-F783B7B35456}" presName="space" presStyleCnt="0"/>
      <dgm:spPr/>
    </dgm:pt>
    <dgm:pt modelId="{E131AF82-0386-4B54-A5AF-2DAB5AE10839}" type="pres">
      <dgm:prSet presAssocID="{DD4C21AA-91E8-495A-AC90-C22234891570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2117610-18EE-4D31-8F16-0F5F9D11C83A}" type="presOf" srcId="{6B1B2D8E-8B19-4E48-A1E8-E541A9777D83}" destId="{62FEFE2C-6CE9-4E89-B175-90AF3EEA9886}" srcOrd="0" destOrd="0" presId="urn:microsoft.com/office/officeart/2005/8/layout/venn3"/>
    <dgm:cxn modelId="{8A465D11-F86F-40D0-9058-2C72A267BD65}" srcId="{6B1B2D8E-8B19-4E48-A1E8-E541A9777D83}" destId="{D9B152CE-F9F2-437D-B395-053CEDDF9E54}" srcOrd="2" destOrd="0" parTransId="{E114F206-5558-4855-B32C-68922419E3AF}" sibTransId="{39F8EC04-CE06-4B4F-870B-F783B7B35456}"/>
    <dgm:cxn modelId="{0CC5C42B-1DF5-4900-9272-BB17CFD235FA}" srcId="{6B1B2D8E-8B19-4E48-A1E8-E541A9777D83}" destId="{DD4C21AA-91E8-495A-AC90-C22234891570}" srcOrd="3" destOrd="0" parTransId="{B51685E6-E3C3-413A-807B-7CBB549F0FDE}" sibTransId="{C8D51080-DE56-4464-B435-90FC2CF1C264}"/>
    <dgm:cxn modelId="{6192842C-A26A-4C52-AC72-9B24DE026D6C}" srcId="{6B1B2D8E-8B19-4E48-A1E8-E541A9777D83}" destId="{8B4EECE3-8EBE-417D-BC9D-EAA8BF833A88}" srcOrd="1" destOrd="0" parTransId="{DFA5BF06-50E6-4B8F-9901-2616CE86CA6A}" sibTransId="{B89FBC08-5CDD-406F-AED5-67DF2ED77F7D}"/>
    <dgm:cxn modelId="{2749CF36-D955-4B67-8669-47D7CEF1F652}" type="presOf" srcId="{8B4EECE3-8EBE-417D-BC9D-EAA8BF833A88}" destId="{79BE2114-D24D-4FA1-8B91-28DD0F45600A}" srcOrd="0" destOrd="0" presId="urn:microsoft.com/office/officeart/2005/8/layout/venn3"/>
    <dgm:cxn modelId="{9AD42C5B-DDDD-4811-A616-E510790E37DD}" srcId="{6B1B2D8E-8B19-4E48-A1E8-E541A9777D83}" destId="{47A7E24B-5841-41B7-8205-BF3241C0E879}" srcOrd="0" destOrd="0" parTransId="{D503D422-6744-430E-88EB-05E401690AE7}" sibTransId="{7C9F1CC2-CC98-439F-A444-AAD08ABC35D2}"/>
    <dgm:cxn modelId="{402BFE91-61A2-4ED7-BCD2-172DFC5D49FD}" type="presOf" srcId="{DD4C21AA-91E8-495A-AC90-C22234891570}" destId="{E131AF82-0386-4B54-A5AF-2DAB5AE10839}" srcOrd="0" destOrd="0" presId="urn:microsoft.com/office/officeart/2005/8/layout/venn3"/>
    <dgm:cxn modelId="{9497EEBD-D42A-4B7A-A135-7E1FC3D8782A}" type="presOf" srcId="{47A7E24B-5841-41B7-8205-BF3241C0E879}" destId="{A5E85F22-C151-4493-8A62-EA2CCFD96791}" srcOrd="0" destOrd="0" presId="urn:microsoft.com/office/officeart/2005/8/layout/venn3"/>
    <dgm:cxn modelId="{156891F7-3E52-4CE0-85C2-10DA76D7DA17}" type="presOf" srcId="{D9B152CE-F9F2-437D-B395-053CEDDF9E54}" destId="{4F62F286-D37D-449B-A8DB-AC406C239E9F}" srcOrd="0" destOrd="0" presId="urn:microsoft.com/office/officeart/2005/8/layout/venn3"/>
    <dgm:cxn modelId="{9227776F-309B-463B-B901-119E67536366}" type="presParOf" srcId="{62FEFE2C-6CE9-4E89-B175-90AF3EEA9886}" destId="{A5E85F22-C151-4493-8A62-EA2CCFD96791}" srcOrd="0" destOrd="0" presId="urn:microsoft.com/office/officeart/2005/8/layout/venn3"/>
    <dgm:cxn modelId="{8EACDDAE-F01D-48F6-99AC-57A28CD3D14F}" type="presParOf" srcId="{62FEFE2C-6CE9-4E89-B175-90AF3EEA9886}" destId="{2ADDE537-6BA1-48FA-B675-ACF9F69E1822}" srcOrd="1" destOrd="0" presId="urn:microsoft.com/office/officeart/2005/8/layout/venn3"/>
    <dgm:cxn modelId="{C6D2F454-1FA6-4C81-8DA7-64F8F73110A2}" type="presParOf" srcId="{62FEFE2C-6CE9-4E89-B175-90AF3EEA9886}" destId="{79BE2114-D24D-4FA1-8B91-28DD0F45600A}" srcOrd="2" destOrd="0" presId="urn:microsoft.com/office/officeart/2005/8/layout/venn3"/>
    <dgm:cxn modelId="{D7B0640C-0A0E-4B00-86A5-0F441A3742CB}" type="presParOf" srcId="{62FEFE2C-6CE9-4E89-B175-90AF3EEA9886}" destId="{D4EC0301-181C-4AA3-992E-6528F603D7B8}" srcOrd="3" destOrd="0" presId="urn:microsoft.com/office/officeart/2005/8/layout/venn3"/>
    <dgm:cxn modelId="{43D0B5EE-C4D8-4745-B818-24E7389B89F9}" type="presParOf" srcId="{62FEFE2C-6CE9-4E89-B175-90AF3EEA9886}" destId="{4F62F286-D37D-449B-A8DB-AC406C239E9F}" srcOrd="4" destOrd="0" presId="urn:microsoft.com/office/officeart/2005/8/layout/venn3"/>
    <dgm:cxn modelId="{BB06699F-DCAA-496B-B171-8761C0E4D5A2}" type="presParOf" srcId="{62FEFE2C-6CE9-4E89-B175-90AF3EEA9886}" destId="{69C86E06-F1C3-49A3-BB83-43670E13F25B}" srcOrd="5" destOrd="0" presId="urn:microsoft.com/office/officeart/2005/8/layout/venn3"/>
    <dgm:cxn modelId="{1580D0C2-DC17-43FF-B032-94505518DFE7}" type="presParOf" srcId="{62FEFE2C-6CE9-4E89-B175-90AF3EEA9886}" destId="{E131AF82-0386-4B54-A5AF-2DAB5AE1083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A073E-ED0B-4290-8A51-EA8484488C80}">
      <dsp:nvSpPr>
        <dsp:cNvPr id="0" name=""/>
        <dsp:cNvSpPr/>
      </dsp:nvSpPr>
      <dsp:spPr>
        <a:xfrm>
          <a:off x="0" y="19093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素材・栄養へのこだわり</a:t>
          </a:r>
        </a:p>
      </dsp:txBody>
      <dsp:txXfrm>
        <a:off x="0" y="190933"/>
        <a:ext cx="10058399" cy="850500"/>
      </dsp:txXfrm>
    </dsp:sp>
    <dsp:sp modelId="{668A1E55-1B1B-4687-A6BB-4E8199AC8410}">
      <dsp:nvSpPr>
        <dsp:cNvPr id="0" name=""/>
        <dsp:cNvSpPr/>
      </dsp:nvSpPr>
      <dsp:spPr>
        <a:xfrm>
          <a:off x="502920" y="13813"/>
          <a:ext cx="7040880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健康志向の高まり</a:t>
          </a:r>
        </a:p>
      </dsp:txBody>
      <dsp:txXfrm>
        <a:off x="520213" y="31106"/>
        <a:ext cx="7006294" cy="319654"/>
      </dsp:txXfrm>
    </dsp:sp>
    <dsp:sp modelId="{C33366E7-1F6F-40B6-931D-1888DD860A1B}">
      <dsp:nvSpPr>
        <dsp:cNvPr id="0" name=""/>
        <dsp:cNvSpPr/>
      </dsp:nvSpPr>
      <dsp:spPr>
        <a:xfrm>
          <a:off x="0" y="128335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メイリオ" panose="020B0604030504040204" pitchFamily="50" charset="-128"/>
              <a:ea typeface="メイリオ" panose="020B0604030504040204" pitchFamily="50" charset="-128"/>
            </a:rPr>
            <a:t>購入した惣菜など</a:t>
          </a: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を家庭でアレンジ</a:t>
          </a:r>
        </a:p>
      </dsp:txBody>
      <dsp:txXfrm>
        <a:off x="0" y="1283353"/>
        <a:ext cx="10058399" cy="850500"/>
      </dsp:txXfrm>
    </dsp:sp>
    <dsp:sp modelId="{A53F2292-400C-4FFA-9D09-7A29ED9DAE77}">
      <dsp:nvSpPr>
        <dsp:cNvPr id="0" name=""/>
        <dsp:cNvSpPr/>
      </dsp:nvSpPr>
      <dsp:spPr>
        <a:xfrm>
          <a:off x="502920" y="1106233"/>
          <a:ext cx="7040880" cy="354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中食市場の拡大</a:t>
          </a:r>
        </a:p>
      </dsp:txBody>
      <dsp:txXfrm>
        <a:off x="520213" y="1123526"/>
        <a:ext cx="7006294" cy="319654"/>
      </dsp:txXfrm>
    </dsp:sp>
    <dsp:sp modelId="{4A79B4B9-2D7A-47F6-A4A8-B09EFEB7536A}">
      <dsp:nvSpPr>
        <dsp:cNvPr id="0" name=""/>
        <dsp:cNvSpPr/>
      </dsp:nvSpPr>
      <dsp:spPr>
        <a:xfrm>
          <a:off x="0" y="2375773"/>
          <a:ext cx="1005839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249936" rIns="78064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自炊する時間のないビジネスパーソンの増加</a:t>
          </a:r>
        </a:p>
      </dsp:txBody>
      <dsp:txXfrm>
        <a:off x="0" y="2375773"/>
        <a:ext cx="10058399" cy="850500"/>
      </dsp:txXfrm>
    </dsp:sp>
    <dsp:sp modelId="{7A443E98-7A23-4181-A86E-E280A3D809E4}">
      <dsp:nvSpPr>
        <dsp:cNvPr id="0" name=""/>
        <dsp:cNvSpPr/>
      </dsp:nvSpPr>
      <dsp:spPr>
        <a:xfrm>
          <a:off x="502920" y="2198653"/>
          <a:ext cx="7040880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女性の社会進出</a:t>
          </a:r>
        </a:p>
      </dsp:txBody>
      <dsp:txXfrm>
        <a:off x="520213" y="2215946"/>
        <a:ext cx="7006294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85F22-C151-4493-8A62-EA2CCFD96791}">
      <dsp:nvSpPr>
        <dsp:cNvPr id="0" name=""/>
        <dsp:cNvSpPr/>
      </dsp:nvSpPr>
      <dsp:spPr>
        <a:xfrm>
          <a:off x="2946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「かけるだけ」で手軽に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栄養摂取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435933" y="574677"/>
        <a:ext cx="2090645" cy="2090645"/>
      </dsp:txXfrm>
    </dsp:sp>
    <dsp:sp modelId="{79BE2114-D24D-4FA1-8B91-28DD0F45600A}">
      <dsp:nvSpPr>
        <dsp:cNvPr id="0" name=""/>
        <dsp:cNvSpPr/>
      </dsp:nvSpPr>
      <dsp:spPr>
        <a:xfrm>
          <a:off x="2368242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肉にも魚にも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使える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万能調味料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2801229" y="574677"/>
        <a:ext cx="2090645" cy="2090645"/>
      </dsp:txXfrm>
    </dsp:sp>
    <dsp:sp modelId="{4F62F286-D37D-449B-A8DB-AC406C239E9F}">
      <dsp:nvSpPr>
        <dsp:cNvPr id="0" name=""/>
        <dsp:cNvSpPr/>
      </dsp:nvSpPr>
      <dsp:spPr>
        <a:xfrm>
          <a:off x="4733538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好みに合わせた豊富な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ラインナップ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5166525" y="574677"/>
        <a:ext cx="2090645" cy="2090645"/>
      </dsp:txXfrm>
    </dsp:sp>
    <dsp:sp modelId="{E131AF82-0386-4B54-A5AF-2DAB5AE10839}">
      <dsp:nvSpPr>
        <dsp:cNvPr id="0" name=""/>
        <dsp:cNvSpPr/>
      </dsp:nvSpPr>
      <dsp:spPr>
        <a:xfrm>
          <a:off x="7098833" y="141690"/>
          <a:ext cx="2956619" cy="29566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22860" rIns="162713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有機野菜を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中心とした</a:t>
          </a:r>
          <a:br>
            <a:rPr kumimoji="1" lang="en-US" altLang="ja-JP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8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安全な原材料</a:t>
          </a:r>
          <a:endParaRPr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7531820" y="574677"/>
        <a:ext cx="2090645" cy="2090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38D46E42-6166-4D91-B1DC-03BF61BE4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9557574"/>
              </p:ext>
            </p:extLst>
          </p:nvPr>
        </p:nvGraphicFramePr>
        <p:xfrm>
          <a:off x="1096963" y="1846263"/>
          <a:ext cx="10058400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栄養価の高い食品や料理は需要が高い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graphicFrame>
        <p:nvGraphicFramePr>
          <p:cNvPr id="11" name="コンテンツ プレースホルダー 10">
            <a:extLst>
              <a:ext uri="{FF2B5EF4-FFF2-40B4-BE49-F238E27FC236}">
                <a16:creationId xmlns:a16="http://schemas.microsoft.com/office/drawing/2014/main" id="{48777A0A-1139-4E97-ABBC-2D9CDC5D52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24715"/>
              </p:ext>
            </p:extLst>
          </p:nvPr>
        </p:nvGraphicFramePr>
        <p:xfrm>
          <a:off x="1097280" y="1845734"/>
          <a:ext cx="10058400" cy="32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おいしく手軽にいろいろな味から栄養が摂れる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</a:t>
            </a:r>
            <a:r>
              <a:rPr lang="ja-JP" altLang="en-US" dirty="0"/>
              <a:t>～</a:t>
            </a:r>
            <a:r>
              <a:rPr lang="en-US" altLang="ja-JP" dirty="0"/>
              <a:t>40</a:t>
            </a:r>
            <a:r>
              <a:rPr lang="ja-JP" altLang="en-US" dirty="0"/>
              <a:t>代の働く女性がターゲット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5FCB0B6-21EA-4C42-87C1-F8059C50DAD2}"/>
              </a:ext>
            </a:extLst>
          </p:cNvPr>
          <p:cNvGrpSpPr/>
          <p:nvPr/>
        </p:nvGrpSpPr>
        <p:grpSpPr>
          <a:xfrm>
            <a:off x="1096963" y="1846263"/>
            <a:ext cx="10058400" cy="3240087"/>
            <a:chOff x="1096963" y="1846263"/>
            <a:chExt cx="10058400" cy="324008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D937A4DC-8539-4976-A19A-26A23CFFCAAA}"/>
                </a:ext>
              </a:extLst>
            </p:cNvPr>
            <p:cNvSpPr/>
            <p:nvPr/>
          </p:nvSpPr>
          <p:spPr>
            <a:xfrm>
              <a:off x="1096963" y="1846263"/>
              <a:ext cx="10058400" cy="3240087"/>
            </a:xfrm>
            <a:prstGeom prst="rect">
              <a:avLst/>
            </a:prstGeom>
            <a:ln w="57150"/>
          </p:spPr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5858A04-1BDC-4ADF-BA19-DDBA440DF7B9}"/>
                </a:ext>
              </a:extLst>
            </p:cNvPr>
            <p:cNvSpPr/>
            <p:nvPr/>
          </p:nvSpPr>
          <p:spPr>
            <a:xfrm>
              <a:off x="4596167" y="1936310"/>
              <a:ext cx="3059991" cy="3059991"/>
            </a:xfrm>
            <a:custGeom>
              <a:avLst/>
              <a:gdLst>
                <a:gd name="connsiteX0" fmla="*/ 0 w 3059991"/>
                <a:gd name="connsiteY0" fmla="*/ 1529996 h 3059991"/>
                <a:gd name="connsiteX1" fmla="*/ 1529996 w 3059991"/>
                <a:gd name="connsiteY1" fmla="*/ 0 h 3059991"/>
                <a:gd name="connsiteX2" fmla="*/ 3059992 w 3059991"/>
                <a:gd name="connsiteY2" fmla="*/ 1529996 h 3059991"/>
                <a:gd name="connsiteX3" fmla="*/ 1529996 w 3059991"/>
                <a:gd name="connsiteY3" fmla="*/ 3059992 h 3059991"/>
                <a:gd name="connsiteX4" fmla="*/ 0 w 3059991"/>
                <a:gd name="connsiteY4" fmla="*/ 1529996 h 305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9991" h="3059991">
                  <a:moveTo>
                    <a:pt x="0" y="1529996"/>
                  </a:moveTo>
                  <a:cubicBezTo>
                    <a:pt x="0" y="685003"/>
                    <a:pt x="685003" y="0"/>
                    <a:pt x="1529996" y="0"/>
                  </a:cubicBezTo>
                  <a:cubicBezTo>
                    <a:pt x="2374989" y="0"/>
                    <a:pt x="3059992" y="685003"/>
                    <a:pt x="3059992" y="1529996"/>
                  </a:cubicBezTo>
                  <a:cubicBezTo>
                    <a:pt x="3059992" y="2374989"/>
                    <a:pt x="2374989" y="3059992"/>
                    <a:pt x="1529996" y="3059992"/>
                  </a:cubicBezTo>
                  <a:cubicBezTo>
                    <a:pt x="685003" y="3059992"/>
                    <a:pt x="0" y="2374989"/>
                    <a:pt x="0" y="1529996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93845" tIns="493845" rIns="493845" bIns="493845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3600" b="1" kern="12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対象顧客</a:t>
              </a: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53FE1E-FDF7-4D07-9112-62419181ECF3}"/>
                </a:ext>
              </a:extLst>
            </p:cNvPr>
            <p:cNvSpPr/>
            <p:nvPr/>
          </p:nvSpPr>
          <p:spPr>
            <a:xfrm>
              <a:off x="6782504" y="1895025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健康志向が高い</a:t>
              </a: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FA1B9D3-F52A-43B8-859B-28AAFDCF8515}"/>
                </a:ext>
              </a:extLst>
            </p:cNvPr>
            <p:cNvSpPr/>
            <p:nvPr/>
          </p:nvSpPr>
          <p:spPr>
            <a:xfrm>
              <a:off x="7608856" y="2975052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女性</a:t>
              </a: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B65B91F-3E39-4230-8FEC-FFC1FFE3D443}"/>
                </a:ext>
              </a:extLst>
            </p:cNvPr>
            <p:cNvSpPr/>
            <p:nvPr/>
          </p:nvSpPr>
          <p:spPr>
            <a:xfrm>
              <a:off x="6796800" y="3981296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流行に</a:t>
              </a:r>
              <a:b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敏感</a:t>
              </a: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2E81312-4F91-4EBA-9C23-4F40E4AB228D}"/>
                </a:ext>
              </a:extLst>
            </p:cNvPr>
            <p:cNvSpPr/>
            <p:nvPr/>
          </p:nvSpPr>
          <p:spPr>
            <a:xfrm>
              <a:off x="4392003" y="3970437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時間が</a:t>
              </a:r>
              <a:b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ない</a:t>
              </a: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0190562-8063-47D7-97BF-9B36DECD77E2}"/>
                </a:ext>
              </a:extLst>
            </p:cNvPr>
            <p:cNvSpPr/>
            <p:nvPr/>
          </p:nvSpPr>
          <p:spPr>
            <a:xfrm>
              <a:off x="3553666" y="2975033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会社員</a:t>
              </a: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B2791F7-0B62-4B16-A7D1-C1E9060D3BAD}"/>
                </a:ext>
              </a:extLst>
            </p:cNvPr>
            <p:cNvSpPr/>
            <p:nvPr/>
          </p:nvSpPr>
          <p:spPr>
            <a:xfrm>
              <a:off x="4402750" y="1883890"/>
              <a:ext cx="1080003" cy="1080003"/>
            </a:xfrm>
            <a:custGeom>
              <a:avLst/>
              <a:gdLst>
                <a:gd name="connsiteX0" fmla="*/ 0 w 1080003"/>
                <a:gd name="connsiteY0" fmla="*/ 540002 h 1080003"/>
                <a:gd name="connsiteX1" fmla="*/ 540002 w 1080003"/>
                <a:gd name="connsiteY1" fmla="*/ 0 h 1080003"/>
                <a:gd name="connsiteX2" fmla="*/ 1080004 w 1080003"/>
                <a:gd name="connsiteY2" fmla="*/ 540002 h 1080003"/>
                <a:gd name="connsiteX3" fmla="*/ 540002 w 1080003"/>
                <a:gd name="connsiteY3" fmla="*/ 1080004 h 1080003"/>
                <a:gd name="connsiteX4" fmla="*/ 0 w 1080003"/>
                <a:gd name="connsiteY4" fmla="*/ 540002 h 108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003" h="1080003">
                  <a:moveTo>
                    <a:pt x="0" y="540002"/>
                  </a:moveTo>
                  <a:cubicBezTo>
                    <a:pt x="0" y="241767"/>
                    <a:pt x="241767" y="0"/>
                    <a:pt x="540002" y="0"/>
                  </a:cubicBezTo>
                  <a:cubicBezTo>
                    <a:pt x="838237" y="0"/>
                    <a:pt x="1080004" y="241767"/>
                    <a:pt x="1080004" y="540002"/>
                  </a:cubicBezTo>
                  <a:cubicBezTo>
                    <a:pt x="1080004" y="838237"/>
                    <a:pt x="838237" y="1080004"/>
                    <a:pt x="540002" y="1080004"/>
                  </a:cubicBezTo>
                  <a:cubicBezTo>
                    <a:pt x="241767" y="1080004"/>
                    <a:pt x="0" y="838237"/>
                    <a:pt x="0" y="540002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5943" tIns="175943" rIns="175943" bIns="1759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r>
                <a:rPr kumimoji="1" lang="en-US" altLang="ja-JP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ja-JP" altLang="en-US" sz="1400" kern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E0DF1F-36EF-4812-B8EC-C0AA7CC2F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7A67E4-D27D-416C-AE39-DD7764D14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0C5EFB-9C9B-4A0F-8CBF-32EE45A7A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E260D4-DC60-4459-A1C1-55DEFDF8A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31B556F60BC094AA4B2AE51CF6754DC" ma:contentTypeVersion="7" ma:contentTypeDescription="新しいドキュメントを作成します。" ma:contentTypeScope="" ma:versionID="2a7c3ea116b0ff8fc0ab30d2132b80bf">
  <xsd:schema xmlns:xsd="http://www.w3.org/2001/XMLSchema" xmlns:xs="http://www.w3.org/2001/XMLSchema" xmlns:p="http://schemas.microsoft.com/office/2006/metadata/properties" xmlns:ns2="2198915f-ca5e-4cbc-b659-b2a3da2a197c" targetNamespace="http://schemas.microsoft.com/office/2006/metadata/properties" ma:root="true" ma:fieldsID="deaa1d75b2f76b1e3daf991b0624c9ae" ns2:_="">
    <xsd:import namespace="2198915f-ca5e-4cbc-b659-b2a3da2a19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98915f-ca5e-4cbc-b659-b2a3da2a19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9034F3-C2C7-421F-B339-B62237FD2CD7}"/>
</file>

<file path=customXml/itemProps2.xml><?xml version="1.0" encoding="utf-8"?>
<ds:datastoreItem xmlns:ds="http://schemas.openxmlformats.org/officeDocument/2006/customXml" ds:itemID="{1ADE5008-AA86-4CE2-A447-782E5672991D}"/>
</file>

<file path=customXml/itemProps3.xml><?xml version="1.0" encoding="utf-8"?>
<ds:datastoreItem xmlns:ds="http://schemas.openxmlformats.org/officeDocument/2006/customXml" ds:itemID="{7F548AA0-18B0-41B6-A3BD-B53BC78CEC65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170</Words>
  <PresentationFormat>ワイド画面</PresentationFormat>
  <Paragraphs>45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2019-11-26T04:01:17Z</dcterms:created>
  <dcterms:modified xsi:type="dcterms:W3CDTF">2019-11-26T04:01:19Z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0x010100C31B556F60BC094AA4B2AE51CF6754DC</vt:lpwstr>
  </property>
</Properties>
</file>