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sp>
        <p:nvSpPr>
          <p:cNvPr id="3" name="コンテンツ プレースホルダー 2">
            <a:extLst>
              <a:ext uri="{FF2B5EF4-FFF2-40B4-BE49-F238E27FC236}">
                <a16:creationId xmlns:a16="http://schemas.microsoft.com/office/drawing/2014/main" id="{47F218AD-495F-4B7E-95CC-DA414D4F771A}"/>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297541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sp>
        <p:nvSpPr>
          <p:cNvPr id="3" name="コンテンツ プレースホルダー 2">
            <a:extLst>
              <a:ext uri="{FF2B5EF4-FFF2-40B4-BE49-F238E27FC236}">
                <a16:creationId xmlns:a16="http://schemas.microsoft.com/office/drawing/2014/main" id="{F714B459-4800-47A2-8574-D81EA165D3B2}"/>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7840012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157</Words>
  <PresentationFormat>ワイド画面</PresentationFormat>
  <Paragraphs>37</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2019-11-27T02:52:03Z</dcterms:created>
  <dcterms:modified xsi:type="dcterms:W3CDTF">2019-11-27T02:52:05Z</dcterms:modified>
</cp:coreProperties>
</file>