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541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301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96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8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310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243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493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70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412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9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1619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4917E8-760F-4A95-9017-CEB72A8F0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4960137"/>
            <a:ext cx="7772400" cy="1463040"/>
          </a:xfrm>
        </p:spPr>
        <p:txBody>
          <a:bodyPr/>
          <a:lstStyle/>
          <a:p>
            <a:pPr algn="ctr"/>
            <a:r>
              <a:rPr kumimoji="1" lang="ja-JP" altLang="en-US" dirty="0"/>
              <a:t>世界遺産を知ろう</a:t>
            </a:r>
          </a:p>
        </p:txBody>
      </p:sp>
    </p:spTree>
    <p:extLst>
      <p:ext uri="{BB962C8B-B14F-4D97-AF65-F5344CB8AC3E}">
        <p14:creationId xmlns:p14="http://schemas.microsoft.com/office/powerpoint/2010/main" val="359002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7E7BA5-2A6E-46A4-AD67-FECBADE91874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世界遺産とは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F17F94-09E6-4D7D-BF18-764FFE437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地球上の自然と人類の歴史によって生み出された、人類共通の財産のことです。今を生きる私たちが保護し、後の世代に引き継いでいかなければならない大切なもので、「世界遺産リスト」に登録されてい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世界遺産には、自然遺産、文化遺産、複合遺産（自然遺産と文化遺産の価値を兼ね備えている遺産）があります。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日本にも貴重な世界遺産は多数存在しています。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60118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DFEF50E-0925-4786-8B9E-7B2A079AD559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自然遺産と文化遺産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1130DE-0FC0-40FB-B3FC-2BA1B5A7F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bg1"/>
                </a:solidFill>
              </a:rPr>
              <a:t>自然遺産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1810818-8BF4-490D-AA2E-82980117D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4128" y="3097400"/>
            <a:ext cx="4754880" cy="3341572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>
                <a:solidFill>
                  <a:schemeClr val="bg1"/>
                </a:solidFill>
              </a:rPr>
              <a:t>地球上の景観、地形、生態系、絶滅危惧種などを指します。自然遺産の多くは、環境保護を目的として、国立公園に指定されています。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BE8D7E26-5C5B-4C48-AAB6-6A70C73118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bg1"/>
                </a:solidFill>
              </a:rPr>
              <a:t>文化遺産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EA42F49D-3CCA-4841-8B8B-FEAEC3629F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90888" y="3097400"/>
            <a:ext cx="4754880" cy="3341572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>
                <a:solidFill>
                  <a:schemeClr val="bg1"/>
                </a:solidFill>
              </a:rPr>
              <a:t>人類の文化や遺跡、建築物などを指します。歴史的価値をもつ遺跡や建造物は、世界各地に多数存在しています。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65284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4B339819-B161-4915-B065-0136D4517CE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日本の世界遺産</a:t>
            </a:r>
          </a:p>
        </p:txBody>
      </p:sp>
      <p:graphicFrame>
        <p:nvGraphicFramePr>
          <p:cNvPr id="9" name="コンテンツ プレースホルダー 3">
            <a:extLst>
              <a:ext uri="{FF2B5EF4-FFF2-40B4-BE49-F238E27FC236}">
                <a16:creationId xmlns:a16="http://schemas.microsoft.com/office/drawing/2014/main" id="{EBCCF8EB-7809-48A0-85BD-CF9F29E86D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242378"/>
              </p:ext>
            </p:extLst>
          </p:nvPr>
        </p:nvGraphicFramePr>
        <p:xfrm>
          <a:off x="1023938" y="2286000"/>
          <a:ext cx="9720261" cy="3977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2784">
                  <a:extLst>
                    <a:ext uri="{9D8B030D-6E8A-4147-A177-3AD203B41FA5}">
                      <a16:colId xmlns:a16="http://schemas.microsoft.com/office/drawing/2014/main" val="1758180699"/>
                    </a:ext>
                  </a:extLst>
                </a:gridCol>
                <a:gridCol w="5773003">
                  <a:extLst>
                    <a:ext uri="{9D8B030D-6E8A-4147-A177-3AD203B41FA5}">
                      <a16:colId xmlns:a16="http://schemas.microsoft.com/office/drawing/2014/main" val="3556067391"/>
                    </a:ext>
                  </a:extLst>
                </a:gridCol>
                <a:gridCol w="2364474">
                  <a:extLst>
                    <a:ext uri="{9D8B030D-6E8A-4147-A177-3AD203B41FA5}">
                      <a16:colId xmlns:a16="http://schemas.microsoft.com/office/drawing/2014/main" val="38385334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所在地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28519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自然遺産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知床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北海道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2903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白神山地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青森県・秋田県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3792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小笠原諸島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411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屋久島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鹿児島県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7747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文化遺産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平泉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仏国土（浄土）を表す建築・庭園及び考古学的遺跡群</a:t>
                      </a:r>
                      <a:r>
                        <a:rPr kumimoji="1" lang="en-US" altLang="ja-JP" dirty="0"/>
                        <a:t>―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岩手県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4013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富岡製糸場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群馬県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8491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富士山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信仰の対象と芸術の源泉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静岡県・山梨県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10326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古都京都の文化財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京都府・滋賀県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2880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厳島神社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広島県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774203"/>
                  </a:ext>
                </a:extLst>
              </a:tr>
            </a:tbl>
          </a:graphicData>
        </a:graphic>
      </p:graphicFrame>
      <p:sp>
        <p:nvSpPr>
          <p:cNvPr id="5" name="動作設定ボタン: ホーム 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FD712645-31FB-4E45-841B-C3C6B3025775}"/>
              </a:ext>
            </a:extLst>
          </p:cNvPr>
          <p:cNvSpPr/>
          <p:nvPr/>
        </p:nvSpPr>
        <p:spPr>
          <a:xfrm>
            <a:off x="11136573" y="5977719"/>
            <a:ext cx="720000" cy="72000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150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240</Words>
  <PresentationFormat>ワイド画面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Tw Cen MT</vt:lpstr>
      <vt:lpstr>Tw Cen MT Condensed</vt:lpstr>
      <vt:lpstr>Wingdings 3</vt:lpstr>
      <vt:lpstr>インテグラル</vt:lpstr>
      <vt:lpstr>世界遺産を知ろう</vt:lpstr>
      <vt:lpstr>世界遺産とは</vt:lpstr>
      <vt:lpstr>自然遺産と文化遺産</vt:lpstr>
      <vt:lpstr>日本の世界遺産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2019-11-27T02:56:32Z</dcterms:created>
  <dcterms:modified xsi:type="dcterms:W3CDTF">2019-11-27T02:56:34Z</dcterms:modified>
</cp:coreProperties>
</file>