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04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831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140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4429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209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5003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804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238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16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06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47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8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66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56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44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674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20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3A894FB-2BE9-45B0-B0C5-EA562BB887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BED50D-0712-4763-B2A7-5452AC6D04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6307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8BE8864-48AB-4C57-803D-2088C5B8E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サマータイムとは？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F4C25EA-A521-4605-A728-707817195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日照時間の長い時期に、明るい時間を有効活用するために、時計を</a:t>
            </a:r>
            <a:r>
              <a:rPr lang="en-US" altLang="ja-JP" dirty="0"/>
              <a:t>1</a:t>
            </a:r>
            <a:r>
              <a:rPr lang="ja-JP" altLang="en-US" dirty="0"/>
              <a:t>～</a:t>
            </a:r>
            <a:r>
              <a:rPr lang="en-US" altLang="ja-JP" dirty="0"/>
              <a:t>2</a:t>
            </a:r>
            <a:r>
              <a:rPr lang="ja-JP" altLang="en-US" dirty="0"/>
              <a:t>時間進ませる制度。主に、緯度の高い欧米諸国で導入されています。</a:t>
            </a:r>
          </a:p>
          <a:p>
            <a:r>
              <a:rPr lang="ja-JP" altLang="en-US" dirty="0"/>
              <a:t>サマータイムの実施期間は、国によって様々です。北半球では、日の出時刻の早まる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11</a:t>
            </a:r>
            <a:r>
              <a:rPr lang="ja-JP" altLang="en-US" dirty="0"/>
              <a:t>月に実施されています。</a:t>
            </a:r>
          </a:p>
          <a:p>
            <a:r>
              <a:rPr lang="ja-JP" altLang="en-US" dirty="0"/>
              <a:t>アメリカでは、サマータイムを導入している州と導入していない州があります。</a:t>
            </a:r>
          </a:p>
          <a:p>
            <a:r>
              <a:rPr lang="ja-JP" altLang="en-US" dirty="0"/>
              <a:t>日本では、</a:t>
            </a:r>
            <a:r>
              <a:rPr lang="en-US" altLang="ja-JP" dirty="0"/>
              <a:t>1948</a:t>
            </a:r>
            <a:r>
              <a:rPr lang="ja-JP" altLang="en-US" dirty="0"/>
              <a:t>～</a:t>
            </a:r>
            <a:r>
              <a:rPr lang="en-US" altLang="ja-JP" dirty="0"/>
              <a:t>1951</a:t>
            </a:r>
            <a:r>
              <a:rPr lang="ja-JP" altLang="en-US" dirty="0"/>
              <a:t>年の</a:t>
            </a:r>
            <a:r>
              <a:rPr lang="en-US" altLang="ja-JP" dirty="0"/>
              <a:t>3</a:t>
            </a:r>
            <a:r>
              <a:rPr lang="ja-JP" altLang="en-US" dirty="0"/>
              <a:t>年間、導入されていました。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0024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EF8D86-AAD0-4C70-BAD8-D95CBB205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海外旅行で注意することは？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90F71E-14A2-439C-8612-D2F5E64DD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サマータイムを導入している国に旅行する際は、注意が必要です。</a:t>
            </a:r>
          </a:p>
          <a:p>
            <a:r>
              <a:rPr lang="ja-JP" altLang="en-US" dirty="0"/>
              <a:t>通常の時間とサマータイムの切り替え時期に旅行する場合、切り替え当日に時計を調整し忘れると、ツアーや飛行機などの時間に遅れてしまう可能性があります。滞在国がいつからサマータイムに変更するか、忘れずに確認しておきましょう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5776727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182</Words>
  <PresentationFormat>ワイド画面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Century Gothic</vt:lpstr>
      <vt:lpstr>Wingdings 3</vt:lpstr>
      <vt:lpstr>スライス</vt:lpstr>
      <vt:lpstr>サマータイムとは？</vt:lpstr>
      <vt:lpstr>海外旅行で注意することは？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2019-11-27T02:47:18Z</dcterms:created>
  <dcterms:modified xsi:type="dcterms:W3CDTF">2019-11-27T02:47:20Z</dcterms:modified>
</cp:coreProperties>
</file>