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44088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742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9477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246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0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06345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20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204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2928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757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12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862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F14C917-588F-49F2-8686-AAC59E05CBB7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C1BD1A4-E7C2-41F0-9F19-8DB433CBB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536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4917E8-760F-4A95-9017-CEB72A8F0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800" y="4960137"/>
            <a:ext cx="7772400" cy="1463040"/>
          </a:xfrm>
        </p:spPr>
        <p:txBody>
          <a:bodyPr/>
          <a:lstStyle/>
          <a:p>
            <a:pPr algn="ctr"/>
            <a:r>
              <a:rPr kumimoji="1" lang="ja-JP" altLang="en-US" dirty="0"/>
              <a:t>世界遺産を知ろう</a:t>
            </a:r>
          </a:p>
        </p:txBody>
      </p:sp>
    </p:spTree>
    <p:extLst>
      <p:ext uri="{BB962C8B-B14F-4D97-AF65-F5344CB8AC3E}">
        <p14:creationId xmlns:p14="http://schemas.microsoft.com/office/powerpoint/2010/main" val="3590028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7E7BA5-2A6E-46A4-AD67-FECBADE91874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kumimoji="1" lang="ja-JP" altLang="en-US" dirty="0"/>
              <a:t>世界遺産とは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F17F94-09E6-4D7D-BF18-764FFE437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ja-JP" altLang="en-US" sz="2800" dirty="0"/>
              <a:t>地球上の自然と人類の歴史によって生み出された、人類共通の財産のことです。今を生きる私たちが保護し、後の世代に引き継いでいかなければならない大切なもので、「世界遺産リスト」に登録されています。</a:t>
            </a:r>
            <a:endParaRPr lang="en-US" altLang="ja-JP" sz="2800" dirty="0"/>
          </a:p>
          <a:p>
            <a:pPr>
              <a:lnSpc>
                <a:spcPts val="4000"/>
              </a:lnSpc>
            </a:pPr>
            <a:r>
              <a:rPr lang="ja-JP" altLang="en-US" sz="2800" dirty="0"/>
              <a:t>世界遺産には、自然遺産、文化遺産、複合遺産（自然遺産と文化遺産の価値を兼ね備えている遺産）があります。</a:t>
            </a:r>
            <a:endParaRPr lang="en-US" altLang="ja-JP" sz="2800" dirty="0"/>
          </a:p>
          <a:p>
            <a:pPr>
              <a:lnSpc>
                <a:spcPts val="4000"/>
              </a:lnSpc>
            </a:pPr>
            <a:r>
              <a:rPr lang="ja-JP" altLang="en-US" sz="2800" dirty="0"/>
              <a:t>日本にも貴重な世界遺産は多数存在しています。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1601189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3DFEF50E-0925-4786-8B9E-7B2A079AD559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kumimoji="1" lang="ja-JP" altLang="en-US" dirty="0"/>
              <a:t>自然遺産と文化遺産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E1130DE-0FC0-40FB-B3FC-2BA1B5A7F8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kumimoji="1" lang="ja-JP" altLang="en-US" sz="3200" b="1" dirty="0">
                <a:solidFill>
                  <a:schemeClr val="tx1"/>
                </a:solidFill>
              </a:rPr>
              <a:t>自然遺産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1810818-8BF4-490D-AA2E-82980117D1D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ja-JP" altLang="en-US" sz="2800" dirty="0"/>
              <a:t>地球上の景観、地形、生態系、絶滅危惧種などを指します。自然遺産の多くは、環境保護を目的として、国立公園に指定されています。</a:t>
            </a: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BE8D7E26-5C5B-4C48-AAB6-6A70C73118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kumimoji="1" lang="ja-JP" altLang="en-US" sz="3200" b="1" dirty="0">
                <a:solidFill>
                  <a:schemeClr val="tx1"/>
                </a:solidFill>
              </a:rPr>
              <a:t>文化遺産</a:t>
            </a:r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EA42F49D-3CCA-4841-8B8B-FEAEC3629F9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ja-JP" altLang="en-US" sz="2800" dirty="0"/>
              <a:t>人類の文化や遺跡、建築物などを指します。歴史的価値をもつ遺跡や建造物は、世界各地に多数存在しています。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652848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4B339819-B161-4915-B065-0136D4517CEC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kumimoji="1" lang="ja-JP" altLang="en-US" dirty="0"/>
              <a:t>日本の世界遺産</a:t>
            </a:r>
          </a:p>
        </p:txBody>
      </p:sp>
      <p:graphicFrame>
        <p:nvGraphicFramePr>
          <p:cNvPr id="9" name="コンテンツ プレースホルダー 3">
            <a:extLst>
              <a:ext uri="{FF2B5EF4-FFF2-40B4-BE49-F238E27FC236}">
                <a16:creationId xmlns:a16="http://schemas.microsoft.com/office/drawing/2014/main" id="{EBCCF8EB-7809-48A0-85BD-CF9F29E86D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5242378"/>
              </p:ext>
            </p:extLst>
          </p:nvPr>
        </p:nvGraphicFramePr>
        <p:xfrm>
          <a:off x="1023938" y="2286000"/>
          <a:ext cx="9720261" cy="3977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82784">
                  <a:extLst>
                    <a:ext uri="{9D8B030D-6E8A-4147-A177-3AD203B41FA5}">
                      <a16:colId xmlns:a16="http://schemas.microsoft.com/office/drawing/2014/main" val="1758180699"/>
                    </a:ext>
                  </a:extLst>
                </a:gridCol>
                <a:gridCol w="5773003">
                  <a:extLst>
                    <a:ext uri="{9D8B030D-6E8A-4147-A177-3AD203B41FA5}">
                      <a16:colId xmlns:a16="http://schemas.microsoft.com/office/drawing/2014/main" val="3556067391"/>
                    </a:ext>
                  </a:extLst>
                </a:gridCol>
                <a:gridCol w="2364474">
                  <a:extLst>
                    <a:ext uri="{9D8B030D-6E8A-4147-A177-3AD203B41FA5}">
                      <a16:colId xmlns:a16="http://schemas.microsoft.com/office/drawing/2014/main" val="38385334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名称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所在地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285199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自然遺産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知床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北海道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29035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白神山地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青森県・秋田県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3792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小笠原諸島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4119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屋久島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鹿児島県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774705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文化遺産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平泉</a:t>
                      </a:r>
                      <a:r>
                        <a:rPr kumimoji="1" lang="ja-JP" altLang="en-US" dirty="0" err="1"/>
                        <a:t>ー</a:t>
                      </a:r>
                      <a:r>
                        <a:rPr kumimoji="1" lang="ja-JP" altLang="en-US" dirty="0"/>
                        <a:t>仏国土（浄土）を表す建築・庭園及び考古学的遺跡群</a:t>
                      </a:r>
                      <a:r>
                        <a:rPr kumimoji="1" lang="en-US" altLang="ja-JP" dirty="0"/>
                        <a:t>―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岩手県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40132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富岡製糸場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群馬県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84912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富士山</a:t>
                      </a:r>
                      <a:r>
                        <a:rPr kumimoji="1" lang="ja-JP" altLang="en-US" dirty="0" err="1"/>
                        <a:t>ー</a:t>
                      </a:r>
                      <a:r>
                        <a:rPr kumimoji="1" lang="ja-JP" altLang="en-US" dirty="0"/>
                        <a:t>信仰の対象と芸術の源泉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静岡県・山梨県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10326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古都京都の文化財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京都府・滋賀県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2880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/>
                        <a:t>厳島神社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/>
                        <a:t>広島県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7742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15043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1C93EF2-4785-427F-84A5-F1666490E9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240</Words>
  <PresentationFormat>ワイド画面</PresentationFormat>
  <Paragraphs>33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Tw Cen MT</vt:lpstr>
      <vt:lpstr>Tw Cen MT Condensed</vt:lpstr>
      <vt:lpstr>Wingdings 3</vt:lpstr>
      <vt:lpstr>インテグラル</vt:lpstr>
      <vt:lpstr>世界遺産を知ろう</vt:lpstr>
      <vt:lpstr>世界遺産とは</vt:lpstr>
      <vt:lpstr>自然遺産と文化遺産</vt:lpstr>
      <vt:lpstr>日本の世界遺産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2019-11-27T02:54:08Z</dcterms:created>
  <dcterms:modified xsi:type="dcterms:W3CDTF">2019-11-27T02:54:11Z</dcterms:modified>
</cp:coreProperties>
</file>