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8244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025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2174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6701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6226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4388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186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38477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0677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915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6780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852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9247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9760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722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4998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6562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8174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C2BB02B-A999-4C19-B322-132DD6011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accent3">
                    <a:lumMod val="50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かかりつけ医をもちましょう</a:t>
            </a:r>
            <a:endParaRPr kumimoji="1" lang="ja-JP" altLang="en-US" dirty="0">
              <a:solidFill>
                <a:schemeClr val="accent3">
                  <a:lumMod val="50000"/>
                </a:schemeClr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7FD3469F-4BEF-4F51-86D2-1DD3C61998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>
                <a:solidFill>
                  <a:schemeClr val="accent5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「かかりつけ医」とは</a:t>
            </a:r>
          </a:p>
          <a:p>
            <a:pPr marL="180000" indent="0">
              <a:buNone/>
            </a:pPr>
            <a:r>
              <a:rPr lang="ja-JP" altLang="en-US" sz="2000" dirty="0"/>
              <a:t>日常的な診療をしてくれるホームドクターです。少し具合が悪いときは、大きな病院ではなく、まずはお近くの医院で、気軽に相談できるとよいでしょう。</a:t>
            </a:r>
          </a:p>
          <a:p>
            <a:pPr marL="0" indent="0">
              <a:buNone/>
            </a:pPr>
            <a:r>
              <a:rPr lang="ja-JP" altLang="en-US" dirty="0">
                <a:solidFill>
                  <a:schemeClr val="accent5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「かかりつけ医」がいれば・・・</a:t>
            </a:r>
          </a:p>
          <a:p>
            <a:pPr marL="540000">
              <a:buClr>
                <a:schemeClr val="accent3"/>
              </a:buClr>
              <a:buFont typeface="Wingdings" panose="05000000000000000000" pitchFamily="2" charset="2"/>
              <a:buChar char="u"/>
            </a:pPr>
            <a:r>
              <a:rPr lang="ja-JP" altLang="en-US" sz="2000" dirty="0"/>
              <a:t>普段の診療や健康管理など、長期的に相談できます。</a:t>
            </a:r>
          </a:p>
          <a:p>
            <a:pPr marL="540000">
              <a:buClr>
                <a:schemeClr val="accent3"/>
              </a:buClr>
              <a:buFont typeface="Wingdings" panose="05000000000000000000" pitchFamily="2" charset="2"/>
              <a:buChar char="u"/>
            </a:pPr>
            <a:r>
              <a:rPr lang="ja-JP" altLang="en-US" sz="2000" dirty="0"/>
              <a:t>入院や検査が必要なときに、適切な病院を紹介してもらえます。</a:t>
            </a:r>
          </a:p>
          <a:p>
            <a:pPr marL="540000">
              <a:buClr>
                <a:schemeClr val="accent3"/>
              </a:buClr>
              <a:buFont typeface="Wingdings" panose="05000000000000000000" pitchFamily="2" charset="2"/>
              <a:buChar char="u"/>
            </a:pPr>
            <a:r>
              <a:rPr lang="ja-JP" altLang="en-US" sz="2000" dirty="0"/>
              <a:t>総合病院に比べて、待ち時間が短縮できます。</a:t>
            </a:r>
          </a:p>
        </p:txBody>
      </p:sp>
    </p:spTree>
    <p:extLst>
      <p:ext uri="{BB962C8B-B14F-4D97-AF65-F5344CB8AC3E}">
        <p14:creationId xmlns:p14="http://schemas.microsoft.com/office/powerpoint/2010/main" val="6602319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97</Words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HGPｺﾞｼｯｸM</vt:lpstr>
      <vt:lpstr>Arial</vt:lpstr>
      <vt:lpstr>Garamond</vt:lpstr>
      <vt:lpstr>Wingdings</vt:lpstr>
      <vt:lpstr>オーガニック</vt:lpstr>
      <vt:lpstr>かかりつけ医をもちましょう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2019-11-27T02:49:27Z</dcterms:created>
  <dcterms:modified xsi:type="dcterms:W3CDTF">2019-11-27T02:49:29Z</dcterms:modified>
</cp:coreProperties>
</file>