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4" r:id="rId1"/>
  </p:sldMasterIdLst>
  <p:sldIdLst>
    <p:sldId id="256" r:id="rId2"/>
    <p:sldId id="257" r:id="rId3"/>
    <p:sldId id="258" r:id="rId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a:xfrm>
            <a:off x="7983232" y="5037663"/>
            <a:ext cx="897467" cy="279400"/>
          </a:xfrm>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a:xfrm>
            <a:off x="2692397" y="5037663"/>
            <a:ext cx="5214635" cy="279400"/>
          </a:xfrm>
        </p:spPr>
        <p:txBody>
          <a:bodyPr/>
          <a:lstStyle/>
          <a:p>
            <a:endParaRPr kumimoji="1" lang="ja-JP" altLang="en-US"/>
          </a:p>
        </p:txBody>
      </p:sp>
      <p:sp>
        <p:nvSpPr>
          <p:cNvPr id="6" name="Slide Number Placeholder 5"/>
          <p:cNvSpPr>
            <a:spLocks noGrp="1"/>
          </p:cNvSpPr>
          <p:nvPr>
            <p:ph type="sldNum" sz="quarter" idx="12"/>
          </p:nvPr>
        </p:nvSpPr>
        <p:spPr>
          <a:xfrm>
            <a:off x="8956900" y="5037663"/>
            <a:ext cx="551167" cy="279400"/>
          </a:xfrm>
        </p:spPr>
        <p:txBody>
          <a:bodyPr/>
          <a:lstStyle/>
          <a:p>
            <a:fld id="{EC605EB8-8403-4ACA-AF2B-23031F3F20C7}" type="slidenum">
              <a:rPr kumimoji="1" lang="ja-JP" altLang="en-US" smtClean="0"/>
              <a:t>‹#›</a:t>
            </a:fld>
            <a:endParaRPr kumimoji="1" lang="ja-JP" alt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176040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17838324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061098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ja-JP" altLang="en-US"/>
              <a:t>マスター タイトルの書式設定</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570763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12166828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ja-JP" altLang="en-US"/>
              <a:t>マスター タイトルの書式設定</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541340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ja-JP" altLang="en-US"/>
              <a:t>マスター タイトルの書式設定</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243793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560924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54531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3236766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096766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1449939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383860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64926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21977368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ja-JP" altLang="en-US"/>
              <a:t>マスター タイトルの書式設定</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017286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ja-JP" altLang="en-US"/>
              <a:t>マスター タイトルの書式設定</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6894320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kumimoji="1" lang="ja-JP" alt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2909602638"/>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 id="2147483711" r:id="rId17"/>
  </p:sldLayoutIdLst>
  <p:txStyles>
    <p:titleStyle>
      <a:lvl1pPr algn="ctr" defTabSz="457200" rtl="0" eaLnBrk="1" latinLnBrk="0" hangingPunct="1">
        <a:spcBef>
          <a:spcPct val="0"/>
        </a:spcBef>
        <a:buNone/>
        <a:defRPr kumimoji="1" sz="4400" kern="1200" cap="none">
          <a:ln w="3175" cmpd="sng">
            <a:noFill/>
          </a:ln>
          <a:solidFill>
            <a:schemeClr val="tx1">
              <a:lumMod val="85000"/>
              <a:lumOff val="15000"/>
            </a:schemeClr>
          </a:solidFill>
          <a:effectLst/>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kumimoji="1"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kumimoji="1"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kumimoji="1"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kumimoji="1"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t="-17000" b="-17000"/>
          </a:stretch>
        </a:blip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E85849F-018B-476C-9357-65002CCB3414}"/>
              </a:ext>
            </a:extLst>
          </p:cNvPr>
          <p:cNvSpPr>
            <a:spLocks noGrp="1"/>
          </p:cNvSpPr>
          <p:nvPr>
            <p:ph type="ctrTitle"/>
          </p:nvPr>
        </p:nvSpPr>
        <p:spPr/>
        <p:txBody>
          <a:bodyPr/>
          <a:lstStyle/>
          <a:p>
            <a:r>
              <a:rPr kumimoji="1" lang="ja-JP" altLang="en-US" dirty="0"/>
              <a:t>会社案内</a:t>
            </a:r>
          </a:p>
        </p:txBody>
      </p:sp>
      <p:sp>
        <p:nvSpPr>
          <p:cNvPr id="3" name="字幕 2">
            <a:extLst>
              <a:ext uri="{FF2B5EF4-FFF2-40B4-BE49-F238E27FC236}">
                <a16:creationId xmlns:a16="http://schemas.microsoft.com/office/drawing/2014/main" id="{647C5694-BD29-47CC-B93E-D8A6C5648DDF}"/>
              </a:ext>
            </a:extLst>
          </p:cNvPr>
          <p:cNvSpPr>
            <a:spLocks noGrp="1"/>
          </p:cNvSpPr>
          <p:nvPr>
            <p:ph type="subTitle" idx="1"/>
          </p:nvPr>
        </p:nvSpPr>
        <p:spPr/>
        <p:txBody>
          <a:bodyPr/>
          <a:lstStyle/>
          <a:p>
            <a:r>
              <a:rPr kumimoji="1" lang="ja-JP" altLang="en-US" dirty="0"/>
              <a:t>オーガニックサービス株式会社</a:t>
            </a:r>
          </a:p>
        </p:txBody>
      </p:sp>
    </p:spTree>
    <p:extLst>
      <p:ext uri="{BB962C8B-B14F-4D97-AF65-F5344CB8AC3E}">
        <p14:creationId xmlns:p14="http://schemas.microsoft.com/office/powerpoint/2010/main" val="38864177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139E91A0-CE69-40F1-ACF2-505320E3DBA0}"/>
              </a:ext>
            </a:extLst>
          </p:cNvPr>
          <p:cNvSpPr>
            <a:spLocks noGrp="1"/>
          </p:cNvSpPr>
          <p:nvPr>
            <p:ph type="title"/>
          </p:nvPr>
        </p:nvSpPr>
        <p:spPr/>
        <p:txBody>
          <a:bodyPr/>
          <a:lstStyle/>
          <a:p>
            <a:r>
              <a:rPr kumimoji="1" lang="ja-JP" altLang="en-US" dirty="0"/>
              <a:t>事業内容</a:t>
            </a:r>
          </a:p>
        </p:txBody>
      </p:sp>
      <p:sp>
        <p:nvSpPr>
          <p:cNvPr id="6" name="コンテンツ プレースホルダー 5">
            <a:extLst>
              <a:ext uri="{FF2B5EF4-FFF2-40B4-BE49-F238E27FC236}">
                <a16:creationId xmlns:a16="http://schemas.microsoft.com/office/drawing/2014/main" id="{66838ABA-A570-4F8B-9EDC-F21F2F7FCBDC}"/>
              </a:ext>
            </a:extLst>
          </p:cNvPr>
          <p:cNvSpPr>
            <a:spLocks noGrp="1"/>
          </p:cNvSpPr>
          <p:nvPr>
            <p:ph idx="1"/>
          </p:nvPr>
        </p:nvSpPr>
        <p:spPr/>
        <p:txBody>
          <a:bodyPr/>
          <a:lstStyle/>
          <a:p>
            <a:r>
              <a:rPr kumimoji="1" lang="ja-JP" altLang="en-US" dirty="0"/>
              <a:t>外食事業</a:t>
            </a:r>
            <a:endParaRPr kumimoji="1" lang="en-US" altLang="ja-JP" dirty="0"/>
          </a:p>
          <a:p>
            <a:pPr lvl="1"/>
            <a:r>
              <a:rPr lang="ja-JP" altLang="en-US" dirty="0"/>
              <a:t>新規事業開発・直営店舗経営</a:t>
            </a:r>
            <a:endParaRPr lang="en-US" altLang="ja-JP" dirty="0"/>
          </a:p>
          <a:p>
            <a:r>
              <a:rPr kumimoji="1" lang="ja-JP" altLang="en-US" dirty="0"/>
              <a:t>フランチャイズ事業</a:t>
            </a:r>
            <a:endParaRPr kumimoji="1" lang="en-US" altLang="ja-JP" dirty="0"/>
          </a:p>
          <a:p>
            <a:pPr lvl="1"/>
            <a:r>
              <a:rPr lang="ja-JP" altLang="en-US" dirty="0"/>
              <a:t>フランチャイズ店舗開発・店舗サポート</a:t>
            </a:r>
            <a:endParaRPr lang="en-US" altLang="ja-JP" dirty="0"/>
          </a:p>
          <a:p>
            <a:r>
              <a:rPr kumimoji="1" lang="ja-JP" altLang="en-US" dirty="0"/>
              <a:t>外食経営コンサルティング事業</a:t>
            </a:r>
            <a:endParaRPr kumimoji="1" lang="en-US" altLang="ja-JP" dirty="0"/>
          </a:p>
          <a:p>
            <a:pPr lvl="1"/>
            <a:r>
              <a:rPr lang="ja-JP" altLang="en-US" dirty="0"/>
              <a:t>飲食店経営・飲食店開発コンサルティング</a:t>
            </a:r>
            <a:endParaRPr kumimoji="1" lang="ja-JP" altLang="en-US" dirty="0"/>
          </a:p>
        </p:txBody>
      </p:sp>
    </p:spTree>
    <p:extLst>
      <p:ext uri="{BB962C8B-B14F-4D97-AF65-F5344CB8AC3E}">
        <p14:creationId xmlns:p14="http://schemas.microsoft.com/office/powerpoint/2010/main" val="18885022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63943AB-61BA-4CD0-8E93-2E3FDEAEECCA}"/>
              </a:ext>
            </a:extLst>
          </p:cNvPr>
          <p:cNvSpPr>
            <a:spLocks noGrp="1"/>
          </p:cNvSpPr>
          <p:nvPr>
            <p:ph type="title"/>
          </p:nvPr>
        </p:nvSpPr>
        <p:spPr/>
        <p:txBody>
          <a:bodyPr/>
          <a:lstStyle/>
          <a:p>
            <a:r>
              <a:rPr kumimoji="1" lang="ja-JP" altLang="en-US" dirty="0"/>
              <a:t>当社の強み</a:t>
            </a:r>
          </a:p>
        </p:txBody>
      </p:sp>
      <p:sp>
        <p:nvSpPr>
          <p:cNvPr id="3" name="コンテンツ プレースホルダー 2">
            <a:extLst>
              <a:ext uri="{FF2B5EF4-FFF2-40B4-BE49-F238E27FC236}">
                <a16:creationId xmlns:a16="http://schemas.microsoft.com/office/drawing/2014/main" id="{7422CC6D-8589-47AD-AE5E-D81CFAE514C3}"/>
              </a:ext>
            </a:extLst>
          </p:cNvPr>
          <p:cNvSpPr>
            <a:spLocks noGrp="1"/>
          </p:cNvSpPr>
          <p:nvPr>
            <p:ph idx="1"/>
          </p:nvPr>
        </p:nvSpPr>
        <p:spPr/>
        <p:txBody>
          <a:bodyPr>
            <a:normAutofit fontScale="92500" lnSpcReduction="20000"/>
          </a:bodyPr>
          <a:lstStyle/>
          <a:p>
            <a:r>
              <a:rPr lang="ja-JP" altLang="en-US" dirty="0"/>
              <a:t>安全とおいしさへのこだわり</a:t>
            </a:r>
          </a:p>
          <a:p>
            <a:r>
              <a:rPr lang="ja-JP" altLang="en-US" dirty="0"/>
              <a:t>有機栽培の農産物や無添加の食材を使用した安全でおいしいメニュー</a:t>
            </a:r>
          </a:p>
          <a:p>
            <a:r>
              <a:rPr lang="ja-JP" altLang="en-US" dirty="0"/>
              <a:t>アレルギーの方にも召し上がっていただけるセレクト自由なレシピ</a:t>
            </a:r>
          </a:p>
          <a:p>
            <a:r>
              <a:rPr lang="ja-JP" altLang="en-US" dirty="0"/>
              <a:t>幅広い年齢層の方においしく召し上がっていただける店舗づくり</a:t>
            </a:r>
          </a:p>
          <a:p>
            <a:endParaRPr lang="ja-JP" altLang="en-US" dirty="0"/>
          </a:p>
          <a:p>
            <a:r>
              <a:rPr lang="ja-JP" altLang="en-US" dirty="0"/>
              <a:t>地域に密着した店舗</a:t>
            </a:r>
          </a:p>
          <a:p>
            <a:r>
              <a:rPr lang="ja-JP" altLang="en-US" dirty="0"/>
              <a:t>全国の生産者と連携し、旬の食材を調達</a:t>
            </a:r>
          </a:p>
          <a:p>
            <a:r>
              <a:rPr lang="ja-JP" altLang="en-US" dirty="0"/>
              <a:t>店舗ごとに地域の特色を生かしたメニューを考案</a:t>
            </a:r>
            <a:endParaRPr kumimoji="1" lang="ja-JP" altLang="en-US" dirty="0"/>
          </a:p>
        </p:txBody>
      </p:sp>
    </p:spTree>
    <p:extLst>
      <p:ext uri="{BB962C8B-B14F-4D97-AF65-F5344CB8AC3E}">
        <p14:creationId xmlns:p14="http://schemas.microsoft.com/office/powerpoint/2010/main" val="3920107416"/>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オーガニック">
  <a:themeElements>
    <a:clrScheme name="緑">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オーガニック">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オーガニック">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0</TotalTime>
  <Words>106</Words>
  <PresentationFormat>ワイド画面</PresentationFormat>
  <Paragraphs>18</Paragraphs>
  <Slides>3</Slides>
  <Notes>0</Notes>
  <HiddenSlides>0</HiddenSlides>
  <MMClips>0</MMClips>
  <ScaleCrop>false</ScaleCrop>
  <HeadingPairs>
    <vt:vector size="6" baseType="variant">
      <vt:variant>
        <vt:lpstr>使用されているフォント</vt:lpstr>
      </vt:variant>
      <vt:variant>
        <vt:i4>2</vt:i4>
      </vt:variant>
      <vt:variant>
        <vt:lpstr>テーマ</vt:lpstr>
      </vt:variant>
      <vt:variant>
        <vt:i4>1</vt:i4>
      </vt:variant>
      <vt:variant>
        <vt:lpstr>スライド タイトル</vt:lpstr>
      </vt:variant>
      <vt:variant>
        <vt:i4>3</vt:i4>
      </vt:variant>
    </vt:vector>
  </HeadingPairs>
  <TitlesOfParts>
    <vt:vector size="6" baseType="lpstr">
      <vt:lpstr>Arial</vt:lpstr>
      <vt:lpstr>Garamond</vt:lpstr>
      <vt:lpstr>オーガニック</vt:lpstr>
      <vt:lpstr>会社案内</vt:lpstr>
      <vt:lpstr>事業内容</vt:lpstr>
      <vt:lpstr>当社の強み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dcterms:created xsi:type="dcterms:W3CDTF">2019-11-27T02:48:17Z</dcterms:created>
  <dcterms:modified xsi:type="dcterms:W3CDTF">2019-11-27T02:48:22Z</dcterms:modified>
</cp:coreProperties>
</file>