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39D9-45EF-837A-762521C720A0}"/>
            </c:ext>
          </c:extLst>
        </c:ser>
        <c:dLbls>
          <c:showLegendKey val="0"/>
          <c:showVal val="0"/>
          <c:showCatName val="0"/>
          <c:showSerName val="0"/>
          <c:showPercent val="0"/>
          <c:showBubbleSize val="0"/>
        </c:dLbls>
        <c:gapWidth val="164"/>
        <c:overlap val="-22"/>
        <c:axId val="554121376"/>
        <c:axId val="554121704"/>
      </c:barChart>
      <c:catAx>
        <c:axId val="554121376"/>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704"/>
        <c:crosses val="autoZero"/>
        <c:auto val="1"/>
        <c:lblAlgn val="ctr"/>
        <c:lblOffset val="100"/>
        <c:noMultiLvlLbl val="0"/>
      </c:catAx>
      <c:valAx>
        <c:axId val="554121704"/>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3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p:transition spd="slow">
    <p:cover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
        <p:nvSpPr>
          <p:cNvPr id="2" name="動作設定ボタン: 戻る 1">
            <a:hlinkClick r:id="rId3" action="ppaction://hlinksldjump" highlightClick="1"/>
            <a:extLst>
              <a:ext uri="{FF2B5EF4-FFF2-40B4-BE49-F238E27FC236}">
                <a16:creationId xmlns:a16="http://schemas.microsoft.com/office/drawing/2014/main" id="{E9E12026-C514-432A-B218-323DDC9A41D9}"/>
              </a:ext>
            </a:extLst>
          </p:cNvPr>
          <p:cNvSpPr/>
          <p:nvPr/>
        </p:nvSpPr>
        <p:spPr>
          <a:xfrm>
            <a:off x="10999303" y="5618921"/>
            <a:ext cx="1044000" cy="1044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8502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wipe(left)">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wipe(left)">
                                      <p:cBhvr>
                                        <p:cTn id="25" dur="500"/>
                                        <p:tgtEl>
                                          <p:spTgt spid="6">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wipe(left)">
                                      <p:cBhvr>
                                        <p:cTn id="2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heel(1)">
                                      <p:cBhvr>
                                        <p:cTn id="2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2D7985D7-08A4-4E02-B178-958E7B0AB1F9}"/>
              </a:ext>
            </a:extLst>
          </p:cNvPr>
          <p:cNvGraphicFramePr>
            <a:graphicFrameLocks noGrp="1"/>
          </p:cNvGraphicFramePr>
          <p:nvPr>
            <p:ph idx="1"/>
            <p:extLst>
              <p:ext uri="{D42A27DB-BD31-4B8C-83A1-F6EECF244321}">
                <p14:modId xmlns:p14="http://schemas.microsoft.com/office/powerpoint/2010/main" val="975496379"/>
              </p:ext>
            </p:extLst>
          </p:nvPr>
        </p:nvGraphicFramePr>
        <p:xfrm>
          <a:off x="1295400" y="2557463"/>
          <a:ext cx="5598704" cy="3404250"/>
        </p:xfrm>
        <a:graphic>
          <a:graphicData uri="http://schemas.openxmlformats.org/drawingml/2006/table">
            <a:tbl>
              <a:tblPr bandRow="1">
                <a:tableStyleId>{5C22544A-7EE6-4342-B048-85BDC9FD1C3A}</a:tableStyleId>
              </a:tblPr>
              <a:tblGrid>
                <a:gridCol w="1440000">
                  <a:extLst>
                    <a:ext uri="{9D8B030D-6E8A-4147-A177-3AD203B41FA5}">
                      <a16:colId xmlns:a16="http://schemas.microsoft.com/office/drawing/2014/main" val="2894009113"/>
                    </a:ext>
                  </a:extLst>
                </a:gridCol>
                <a:gridCol w="4158704">
                  <a:extLst>
                    <a:ext uri="{9D8B030D-6E8A-4147-A177-3AD203B41FA5}">
                      <a16:colId xmlns:a16="http://schemas.microsoft.com/office/drawing/2014/main" val="2732380913"/>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01264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5342176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7455878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9460180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9727442"/>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9060200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259965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hlinkClick r:id="rId2" action="ppaction://hlinksldjump"/>
                        </a:rPr>
                        <a:t>事業内容</a:t>
                      </a:r>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8371878"/>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21559559"/>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897166513"/>
                  </a:ext>
                </a:extLst>
              </a:tr>
            </a:tbl>
          </a:graphicData>
        </a:graphic>
      </p:graphicFrame>
      <p:pic>
        <p:nvPicPr>
          <p:cNvPr id="6" name="図 5">
            <a:extLst>
              <a:ext uri="{FF2B5EF4-FFF2-40B4-BE49-F238E27FC236}">
                <a16:creationId xmlns:a16="http://schemas.microsoft.com/office/drawing/2014/main" id="{43DF0DC8-9F39-456B-B0F4-2DC13B2D6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0328" y="2557463"/>
            <a:ext cx="3162300" cy="3352800"/>
          </a:xfrm>
          <a:prstGeom prst="rect">
            <a:avLst/>
          </a:prstGeom>
        </p:spPr>
      </p:pic>
    </p:spTree>
    <p:extLst>
      <p:ext uri="{BB962C8B-B14F-4D97-AF65-F5344CB8AC3E}">
        <p14:creationId xmlns:p14="http://schemas.microsoft.com/office/powerpoint/2010/main" val="1297541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6" name="コンテンツ プレースホルダー 5">
            <a:extLst>
              <a:ext uri="{FF2B5EF4-FFF2-40B4-BE49-F238E27FC236}">
                <a16:creationId xmlns:a16="http://schemas.microsoft.com/office/drawing/2014/main" id="{8A0EBC74-B98C-4DCC-84B3-835BF5BC8F3C}"/>
              </a:ext>
            </a:extLst>
          </p:cNvPr>
          <p:cNvGraphicFramePr>
            <a:graphicFrameLocks noGrp="1"/>
          </p:cNvGraphicFramePr>
          <p:nvPr>
            <p:ph idx="1"/>
            <p:extLst>
              <p:ext uri="{D42A27DB-BD31-4B8C-83A1-F6EECF244321}">
                <p14:modId xmlns:p14="http://schemas.microsoft.com/office/powerpoint/2010/main" val="3464131318"/>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001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195</Words>
  <PresentationFormat>ワイド画面</PresentationFormat>
  <Paragraphs>55</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2019-11-27T02:56:08Z</dcterms:created>
  <dcterms:modified xsi:type="dcterms:W3CDTF">2019-11-27T02:56:10Z</dcterms:modified>
</cp:coreProperties>
</file>