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271176-D61F-4A6C-A3C1-587DDEB6A952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1448409-8D60-491F-9826-BF69CD911736}">
      <dgm:prSet phldrT="[テキスト]" custT="1"/>
      <dgm:spPr>
        <a:solidFill>
          <a:schemeClr val="bg1">
            <a:lumMod val="95000"/>
            <a:alpha val="50000"/>
          </a:schemeClr>
        </a:solidFill>
        <a:ln w="76200">
          <a:solidFill>
            <a:schemeClr val="bg1">
              <a:lumMod val="75000"/>
            </a:schemeClr>
          </a:solidFill>
        </a:ln>
      </dgm:spPr>
      <dgm:t>
        <a:bodyPr/>
        <a:lstStyle/>
        <a:p>
          <a:r>
            <a:rPr kumimoji="1" lang="ja-JP" altLang="en-US" sz="3600" b="1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対象顧客</a:t>
          </a:r>
        </a:p>
      </dgm:t>
    </dgm:pt>
    <dgm:pt modelId="{3B11E2BD-A6BE-4E68-9D43-3AD4B3BF871D}" type="parTrans" cxnId="{7721F78C-F832-4ED0-AA09-FD849EF02527}">
      <dgm:prSet/>
      <dgm:spPr/>
      <dgm:t>
        <a:bodyPr/>
        <a:lstStyle/>
        <a:p>
          <a:endParaRPr kumimoji="1" lang="ja-JP" altLang="en-US"/>
        </a:p>
      </dgm:t>
    </dgm:pt>
    <dgm:pt modelId="{48C71E43-6098-481D-A6F6-5DEB8062ED00}" type="sibTrans" cxnId="{7721F78C-F832-4ED0-AA09-FD849EF02527}">
      <dgm:prSet/>
      <dgm:spPr/>
      <dgm:t>
        <a:bodyPr/>
        <a:lstStyle/>
        <a:p>
          <a:endParaRPr kumimoji="1" lang="ja-JP" altLang="en-US"/>
        </a:p>
      </dgm:t>
    </dgm:pt>
    <dgm:pt modelId="{BA893A94-E5E9-4737-97BC-54BE238804CA}">
      <dgm:prSet phldrT="[テキスト]"/>
      <dgm:spPr/>
      <dgm:t>
        <a:bodyPr/>
        <a:lstStyle/>
        <a:p>
          <a:r>
            <a: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rPr>
            <a:t>20</a:t>
          </a:r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～</a:t>
          </a:r>
          <a:r>
            <a: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rPr>
            <a:t>40</a:t>
          </a:r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代</a:t>
          </a:r>
        </a:p>
      </dgm:t>
    </dgm:pt>
    <dgm:pt modelId="{A49E567B-8FEA-49ED-8700-014437FB4DF5}" type="parTrans" cxnId="{1B6BA3B7-A1FB-4CE7-80CE-E4465E64C377}">
      <dgm:prSet/>
      <dgm:spPr/>
      <dgm:t>
        <a:bodyPr/>
        <a:lstStyle/>
        <a:p>
          <a:endParaRPr kumimoji="1" lang="ja-JP" altLang="en-US"/>
        </a:p>
      </dgm:t>
    </dgm:pt>
    <dgm:pt modelId="{4AF4F3D1-887F-41FD-A47C-91B2F9EAFE18}" type="sibTrans" cxnId="{1B6BA3B7-A1FB-4CE7-80CE-E4465E64C377}">
      <dgm:prSet/>
      <dgm:spPr/>
      <dgm:t>
        <a:bodyPr/>
        <a:lstStyle/>
        <a:p>
          <a:endParaRPr kumimoji="1" lang="ja-JP" altLang="en-US"/>
        </a:p>
      </dgm:t>
    </dgm:pt>
    <dgm:pt modelId="{13838714-FBBB-4B6B-947C-23B8AF592178}">
      <dgm:prSet phldrT="[テキスト]"/>
      <dgm:spPr/>
      <dgm:t>
        <a:bodyPr/>
        <a:lstStyle/>
        <a:p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女性</a:t>
          </a:r>
        </a:p>
      </dgm:t>
    </dgm:pt>
    <dgm:pt modelId="{CE6F1B79-3CBB-4799-842E-5867C37B529D}" type="parTrans" cxnId="{75F9EBB1-6C25-4E51-8B1A-535A1F5F7D55}">
      <dgm:prSet/>
      <dgm:spPr/>
      <dgm:t>
        <a:bodyPr/>
        <a:lstStyle/>
        <a:p>
          <a:endParaRPr kumimoji="1" lang="ja-JP" altLang="en-US"/>
        </a:p>
      </dgm:t>
    </dgm:pt>
    <dgm:pt modelId="{68A0A2D3-EB7B-41E9-A5DC-8C960A56108E}" type="sibTrans" cxnId="{75F9EBB1-6C25-4E51-8B1A-535A1F5F7D55}">
      <dgm:prSet/>
      <dgm:spPr/>
      <dgm:t>
        <a:bodyPr/>
        <a:lstStyle/>
        <a:p>
          <a:endParaRPr kumimoji="1" lang="ja-JP" altLang="en-US"/>
        </a:p>
      </dgm:t>
    </dgm:pt>
    <dgm:pt modelId="{DD3E3577-A861-4E4E-8569-8CA3D663B8F9}">
      <dgm:prSet phldrT="[テキスト]"/>
      <dgm:spPr/>
      <dgm:t>
        <a:bodyPr/>
        <a:lstStyle/>
        <a:p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会社員</a:t>
          </a:r>
        </a:p>
      </dgm:t>
    </dgm:pt>
    <dgm:pt modelId="{C52F20C3-3D15-4514-B15E-CC6BD62BD45E}" type="parTrans" cxnId="{017FE8CD-F1CC-4E4C-83DD-32836AA45846}">
      <dgm:prSet/>
      <dgm:spPr/>
      <dgm:t>
        <a:bodyPr/>
        <a:lstStyle/>
        <a:p>
          <a:endParaRPr kumimoji="1" lang="ja-JP" altLang="en-US"/>
        </a:p>
      </dgm:t>
    </dgm:pt>
    <dgm:pt modelId="{2759ECB3-7F52-4B16-B371-36DE77CA52A6}" type="sibTrans" cxnId="{017FE8CD-F1CC-4E4C-83DD-32836AA45846}">
      <dgm:prSet/>
      <dgm:spPr/>
      <dgm:t>
        <a:bodyPr/>
        <a:lstStyle/>
        <a:p>
          <a:endParaRPr kumimoji="1" lang="ja-JP" altLang="en-US"/>
        </a:p>
      </dgm:t>
    </dgm:pt>
    <dgm:pt modelId="{C66CDC72-E2C2-45AF-9BA9-7CF9AEBBC9E1}">
      <dgm:prSet phldrT="[テキスト]"/>
      <dgm:spPr/>
      <dgm:t>
        <a:bodyPr/>
        <a:lstStyle/>
        <a:p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時間が</a:t>
          </a:r>
          <a:br>
            <a: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ない</a:t>
          </a:r>
        </a:p>
      </dgm:t>
    </dgm:pt>
    <dgm:pt modelId="{22E38B6E-F2F1-4224-91AC-55B1BFA9C97E}" type="parTrans" cxnId="{51ED0812-557C-44AC-B0CD-EBD8FE14A205}">
      <dgm:prSet/>
      <dgm:spPr/>
      <dgm:t>
        <a:bodyPr/>
        <a:lstStyle/>
        <a:p>
          <a:endParaRPr kumimoji="1" lang="ja-JP" altLang="en-US"/>
        </a:p>
      </dgm:t>
    </dgm:pt>
    <dgm:pt modelId="{396F6F09-A840-4234-9D8A-B421DD8C8B15}" type="sibTrans" cxnId="{51ED0812-557C-44AC-B0CD-EBD8FE14A205}">
      <dgm:prSet/>
      <dgm:spPr/>
      <dgm:t>
        <a:bodyPr/>
        <a:lstStyle/>
        <a:p>
          <a:endParaRPr kumimoji="1" lang="ja-JP" altLang="en-US"/>
        </a:p>
      </dgm:t>
    </dgm:pt>
    <dgm:pt modelId="{948B0519-D32F-4329-924A-C6B2F1FBA23D}">
      <dgm:prSet phldrT="[テキスト]"/>
      <dgm:spPr/>
      <dgm:t>
        <a:bodyPr/>
        <a:lstStyle/>
        <a:p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健康志向が高い</a:t>
          </a:r>
        </a:p>
      </dgm:t>
    </dgm:pt>
    <dgm:pt modelId="{41894EF1-663E-4B7E-B5AB-DC536D6D2680}" type="parTrans" cxnId="{3A7FCE8D-135F-49A0-8B9A-CFA30942A758}">
      <dgm:prSet/>
      <dgm:spPr/>
      <dgm:t>
        <a:bodyPr/>
        <a:lstStyle/>
        <a:p>
          <a:endParaRPr kumimoji="1" lang="ja-JP" altLang="en-US"/>
        </a:p>
      </dgm:t>
    </dgm:pt>
    <dgm:pt modelId="{438C8EB2-1596-405D-BE0A-6D4F513659E5}" type="sibTrans" cxnId="{3A7FCE8D-135F-49A0-8B9A-CFA30942A758}">
      <dgm:prSet/>
      <dgm:spPr/>
      <dgm:t>
        <a:bodyPr/>
        <a:lstStyle/>
        <a:p>
          <a:endParaRPr kumimoji="1" lang="ja-JP" altLang="en-US"/>
        </a:p>
      </dgm:t>
    </dgm:pt>
    <dgm:pt modelId="{A4165206-C99D-43B2-8EE5-4BC857BDBCB6}">
      <dgm:prSet phldrT="[テキスト]"/>
      <dgm:spPr/>
      <dgm:t>
        <a:bodyPr/>
        <a:lstStyle/>
        <a:p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流行に</a:t>
          </a:r>
          <a:br>
            <a: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rPr>
            <a:t>敏感</a:t>
          </a:r>
        </a:p>
      </dgm:t>
    </dgm:pt>
    <dgm:pt modelId="{A32BE09A-7E93-44F5-B10C-56430D07480B}" type="parTrans" cxnId="{5B6E5438-6B5D-4523-96B7-053304081480}">
      <dgm:prSet/>
      <dgm:spPr/>
      <dgm:t>
        <a:bodyPr/>
        <a:lstStyle/>
        <a:p>
          <a:endParaRPr kumimoji="1" lang="ja-JP" altLang="en-US"/>
        </a:p>
      </dgm:t>
    </dgm:pt>
    <dgm:pt modelId="{DCA1BD96-9D91-484D-A640-500D69A35945}" type="sibTrans" cxnId="{5B6E5438-6B5D-4523-96B7-053304081480}">
      <dgm:prSet/>
      <dgm:spPr/>
      <dgm:t>
        <a:bodyPr/>
        <a:lstStyle/>
        <a:p>
          <a:endParaRPr kumimoji="1" lang="ja-JP" altLang="en-US"/>
        </a:p>
      </dgm:t>
    </dgm:pt>
    <dgm:pt modelId="{7F116E64-971B-4E7D-8C4F-C20E9C8B2C7C}" type="pres">
      <dgm:prSet presAssocID="{D0271176-D61F-4A6C-A3C1-587DDEB6A952}" presName="composite" presStyleCnt="0">
        <dgm:presLayoutVars>
          <dgm:chMax val="1"/>
          <dgm:dir/>
          <dgm:resizeHandles val="exact"/>
        </dgm:presLayoutVars>
      </dgm:prSet>
      <dgm:spPr/>
    </dgm:pt>
    <dgm:pt modelId="{07B9E68E-5883-460C-A63B-9A0A9396BC6B}" type="pres">
      <dgm:prSet presAssocID="{D0271176-D61F-4A6C-A3C1-587DDEB6A952}" presName="radial" presStyleCnt="0">
        <dgm:presLayoutVars>
          <dgm:animLvl val="ctr"/>
        </dgm:presLayoutVars>
      </dgm:prSet>
      <dgm:spPr/>
    </dgm:pt>
    <dgm:pt modelId="{299B68B1-B7D4-47AF-BCBA-59FFF6A8FFED}" type="pres">
      <dgm:prSet presAssocID="{31448409-8D60-491F-9826-BF69CD911736}" presName="centerShape" presStyleLbl="vennNode1" presStyleIdx="0" presStyleCnt="7" custScaleX="170261" custScaleY="170261"/>
      <dgm:spPr/>
    </dgm:pt>
    <dgm:pt modelId="{A0A12EEC-CF78-492E-B5CD-91B9DA6A4054}" type="pres">
      <dgm:prSet presAssocID="{948B0519-D32F-4329-924A-C6B2F1FBA23D}" presName="node" presStyleLbl="vennNode1" presStyleIdx="1" presStyleCnt="7" custScaleX="120185" custScaleY="120185" custRadScaleRad="134951" custRadScaleInc="82063">
        <dgm:presLayoutVars>
          <dgm:bulletEnabled val="1"/>
        </dgm:presLayoutVars>
      </dgm:prSet>
      <dgm:spPr/>
    </dgm:pt>
    <dgm:pt modelId="{ED1EC7B2-A513-4A8D-9407-BDAA8267C06F}" type="pres">
      <dgm:prSet presAssocID="{13838714-FBBB-4B6B-947C-23B8AF592178}" presName="node" presStyleLbl="vennNode1" presStyleIdx="2" presStyleCnt="7" custScaleX="120185" custScaleY="120185" custRadScaleRad="172869" custRadScaleInc="52301">
        <dgm:presLayoutVars>
          <dgm:bulletEnabled val="1"/>
        </dgm:presLayoutVars>
      </dgm:prSet>
      <dgm:spPr/>
    </dgm:pt>
    <dgm:pt modelId="{ABC557CC-5EFC-48E1-A216-02461F6C3710}" type="pres">
      <dgm:prSet presAssocID="{A4165206-C99D-43B2-8EE5-4BC857BDBCB6}" presName="node" presStyleLbl="vennNode1" presStyleIdx="3" presStyleCnt="7" custScaleX="120185" custScaleY="120185" custRadScaleRad="137201" custRadScaleInc="18450">
        <dgm:presLayoutVars>
          <dgm:bulletEnabled val="1"/>
        </dgm:presLayoutVars>
      </dgm:prSet>
      <dgm:spPr/>
    </dgm:pt>
    <dgm:pt modelId="{BFF744A9-CF5A-45EA-9733-21C9032E74E9}" type="pres">
      <dgm:prSet presAssocID="{C66CDC72-E2C2-45AF-9BA9-7CF9AEBBC9E1}" presName="node" presStyleLbl="vennNode1" presStyleIdx="4" presStyleCnt="7" custScaleX="120185" custScaleY="120185" custRadScaleRad="135530" custRadScaleInc="81391">
        <dgm:presLayoutVars>
          <dgm:bulletEnabled val="1"/>
        </dgm:presLayoutVars>
      </dgm:prSet>
      <dgm:spPr/>
    </dgm:pt>
    <dgm:pt modelId="{A3F41035-3C14-4B4F-9F3F-A87094F3CE1F}" type="pres">
      <dgm:prSet presAssocID="{DD3E3577-A861-4E4E-8569-8CA3D663B8F9}" presName="node" presStyleLbl="vennNode1" presStyleIdx="5" presStyleCnt="7" custScaleX="120185" custScaleY="120185" custRadScaleRad="173706" custRadScaleInc="47711">
        <dgm:presLayoutVars>
          <dgm:bulletEnabled val="1"/>
        </dgm:presLayoutVars>
      </dgm:prSet>
      <dgm:spPr/>
    </dgm:pt>
    <dgm:pt modelId="{C02C0441-378D-4E6E-9270-1B81C5A67A67}" type="pres">
      <dgm:prSet presAssocID="{BA893A94-E5E9-4737-97BC-54BE238804CA}" presName="node" presStyleLbl="vennNode1" presStyleIdx="6" presStyleCnt="7" custScaleX="120185" custScaleY="120185" custRadScaleRad="134743" custRadScaleInc="18959">
        <dgm:presLayoutVars>
          <dgm:bulletEnabled val="1"/>
        </dgm:presLayoutVars>
      </dgm:prSet>
      <dgm:spPr/>
    </dgm:pt>
  </dgm:ptLst>
  <dgm:cxnLst>
    <dgm:cxn modelId="{51ED0812-557C-44AC-B0CD-EBD8FE14A205}" srcId="{31448409-8D60-491F-9826-BF69CD911736}" destId="{C66CDC72-E2C2-45AF-9BA9-7CF9AEBBC9E1}" srcOrd="3" destOrd="0" parTransId="{22E38B6E-F2F1-4224-91AC-55B1BFA9C97E}" sibTransId="{396F6F09-A840-4234-9D8A-B421DD8C8B15}"/>
    <dgm:cxn modelId="{5B6E5438-6B5D-4523-96B7-053304081480}" srcId="{31448409-8D60-491F-9826-BF69CD911736}" destId="{A4165206-C99D-43B2-8EE5-4BC857BDBCB6}" srcOrd="2" destOrd="0" parTransId="{A32BE09A-7E93-44F5-B10C-56430D07480B}" sibTransId="{DCA1BD96-9D91-484D-A640-500D69A35945}"/>
    <dgm:cxn modelId="{0848765B-7B6F-4CF2-8768-BE1D6AA35401}" type="presOf" srcId="{D0271176-D61F-4A6C-A3C1-587DDEB6A952}" destId="{7F116E64-971B-4E7D-8C4F-C20E9C8B2C7C}" srcOrd="0" destOrd="0" presId="urn:microsoft.com/office/officeart/2005/8/layout/radial3"/>
    <dgm:cxn modelId="{89FBF65F-EB63-4A2C-BBDF-3035F1CD598E}" type="presOf" srcId="{BA893A94-E5E9-4737-97BC-54BE238804CA}" destId="{C02C0441-378D-4E6E-9270-1B81C5A67A67}" srcOrd="0" destOrd="0" presId="urn:microsoft.com/office/officeart/2005/8/layout/radial3"/>
    <dgm:cxn modelId="{EF197648-DF04-4803-B3FC-0B1EAE98FCF3}" type="presOf" srcId="{C66CDC72-E2C2-45AF-9BA9-7CF9AEBBC9E1}" destId="{BFF744A9-CF5A-45EA-9733-21C9032E74E9}" srcOrd="0" destOrd="0" presId="urn:microsoft.com/office/officeart/2005/8/layout/radial3"/>
    <dgm:cxn modelId="{2B3DFE4C-DB3F-4AB3-8B94-29C551607426}" type="presOf" srcId="{13838714-FBBB-4B6B-947C-23B8AF592178}" destId="{ED1EC7B2-A513-4A8D-9407-BDAA8267C06F}" srcOrd="0" destOrd="0" presId="urn:microsoft.com/office/officeart/2005/8/layout/radial3"/>
    <dgm:cxn modelId="{5876DE4E-9B96-4E76-8ACD-B4B9E64E819D}" type="presOf" srcId="{DD3E3577-A861-4E4E-8569-8CA3D663B8F9}" destId="{A3F41035-3C14-4B4F-9F3F-A87094F3CE1F}" srcOrd="0" destOrd="0" presId="urn:microsoft.com/office/officeart/2005/8/layout/radial3"/>
    <dgm:cxn modelId="{7721F78C-F832-4ED0-AA09-FD849EF02527}" srcId="{D0271176-D61F-4A6C-A3C1-587DDEB6A952}" destId="{31448409-8D60-491F-9826-BF69CD911736}" srcOrd="0" destOrd="0" parTransId="{3B11E2BD-A6BE-4E68-9D43-3AD4B3BF871D}" sibTransId="{48C71E43-6098-481D-A6F6-5DEB8062ED00}"/>
    <dgm:cxn modelId="{3A7FCE8D-135F-49A0-8B9A-CFA30942A758}" srcId="{31448409-8D60-491F-9826-BF69CD911736}" destId="{948B0519-D32F-4329-924A-C6B2F1FBA23D}" srcOrd="0" destOrd="0" parTransId="{41894EF1-663E-4B7E-B5AB-DC536D6D2680}" sibTransId="{438C8EB2-1596-405D-BE0A-6D4F513659E5}"/>
    <dgm:cxn modelId="{155A1FB0-74B3-4F5D-826E-F2E3CD1FE851}" type="presOf" srcId="{948B0519-D32F-4329-924A-C6B2F1FBA23D}" destId="{A0A12EEC-CF78-492E-B5CD-91B9DA6A4054}" srcOrd="0" destOrd="0" presId="urn:microsoft.com/office/officeart/2005/8/layout/radial3"/>
    <dgm:cxn modelId="{75F9EBB1-6C25-4E51-8B1A-535A1F5F7D55}" srcId="{31448409-8D60-491F-9826-BF69CD911736}" destId="{13838714-FBBB-4B6B-947C-23B8AF592178}" srcOrd="1" destOrd="0" parTransId="{CE6F1B79-3CBB-4799-842E-5867C37B529D}" sibTransId="{68A0A2D3-EB7B-41E9-A5DC-8C960A56108E}"/>
    <dgm:cxn modelId="{1B6BA3B7-A1FB-4CE7-80CE-E4465E64C377}" srcId="{31448409-8D60-491F-9826-BF69CD911736}" destId="{BA893A94-E5E9-4737-97BC-54BE238804CA}" srcOrd="5" destOrd="0" parTransId="{A49E567B-8FEA-49ED-8700-014437FB4DF5}" sibTransId="{4AF4F3D1-887F-41FD-A47C-91B2F9EAFE18}"/>
    <dgm:cxn modelId="{017FE8CD-F1CC-4E4C-83DD-32836AA45846}" srcId="{31448409-8D60-491F-9826-BF69CD911736}" destId="{DD3E3577-A861-4E4E-8569-8CA3D663B8F9}" srcOrd="4" destOrd="0" parTransId="{C52F20C3-3D15-4514-B15E-CC6BD62BD45E}" sibTransId="{2759ECB3-7F52-4B16-B371-36DE77CA52A6}"/>
    <dgm:cxn modelId="{E8863BDA-A511-4372-8C47-7A80EDCD4A82}" type="presOf" srcId="{31448409-8D60-491F-9826-BF69CD911736}" destId="{299B68B1-B7D4-47AF-BCBA-59FFF6A8FFED}" srcOrd="0" destOrd="0" presId="urn:microsoft.com/office/officeart/2005/8/layout/radial3"/>
    <dgm:cxn modelId="{688F0BFE-6380-4DCE-9912-975043CCE821}" type="presOf" srcId="{A4165206-C99D-43B2-8EE5-4BC857BDBCB6}" destId="{ABC557CC-5EFC-48E1-A216-02461F6C3710}" srcOrd="0" destOrd="0" presId="urn:microsoft.com/office/officeart/2005/8/layout/radial3"/>
    <dgm:cxn modelId="{F02D6949-A572-4E80-9354-E49A3CD8BAA1}" type="presParOf" srcId="{7F116E64-971B-4E7D-8C4F-C20E9C8B2C7C}" destId="{07B9E68E-5883-460C-A63B-9A0A9396BC6B}" srcOrd="0" destOrd="0" presId="urn:microsoft.com/office/officeart/2005/8/layout/radial3"/>
    <dgm:cxn modelId="{4E315021-9944-4600-B3AA-04A8C4769586}" type="presParOf" srcId="{07B9E68E-5883-460C-A63B-9A0A9396BC6B}" destId="{299B68B1-B7D4-47AF-BCBA-59FFF6A8FFED}" srcOrd="0" destOrd="0" presId="urn:microsoft.com/office/officeart/2005/8/layout/radial3"/>
    <dgm:cxn modelId="{88FB5827-72B8-4BBD-9923-9319F3792B26}" type="presParOf" srcId="{07B9E68E-5883-460C-A63B-9A0A9396BC6B}" destId="{A0A12EEC-CF78-492E-B5CD-91B9DA6A4054}" srcOrd="1" destOrd="0" presId="urn:microsoft.com/office/officeart/2005/8/layout/radial3"/>
    <dgm:cxn modelId="{18A25147-EB57-4235-A4C0-851766A94D0C}" type="presParOf" srcId="{07B9E68E-5883-460C-A63B-9A0A9396BC6B}" destId="{ED1EC7B2-A513-4A8D-9407-BDAA8267C06F}" srcOrd="2" destOrd="0" presId="urn:microsoft.com/office/officeart/2005/8/layout/radial3"/>
    <dgm:cxn modelId="{B35B125F-3FAE-4067-9866-83C6E6B19D8B}" type="presParOf" srcId="{07B9E68E-5883-460C-A63B-9A0A9396BC6B}" destId="{ABC557CC-5EFC-48E1-A216-02461F6C3710}" srcOrd="3" destOrd="0" presId="urn:microsoft.com/office/officeart/2005/8/layout/radial3"/>
    <dgm:cxn modelId="{701BF776-9F1A-4AFE-A929-15E69CAA8DD2}" type="presParOf" srcId="{07B9E68E-5883-460C-A63B-9A0A9396BC6B}" destId="{BFF744A9-CF5A-45EA-9733-21C9032E74E9}" srcOrd="4" destOrd="0" presId="urn:microsoft.com/office/officeart/2005/8/layout/radial3"/>
    <dgm:cxn modelId="{CF7B71CE-EF58-4239-BB7E-0F72E93E8BE8}" type="presParOf" srcId="{07B9E68E-5883-460C-A63B-9A0A9396BC6B}" destId="{A3F41035-3C14-4B4F-9F3F-A87094F3CE1F}" srcOrd="5" destOrd="0" presId="urn:microsoft.com/office/officeart/2005/8/layout/radial3"/>
    <dgm:cxn modelId="{FF46B1CB-7318-489B-85B0-A98AC7D4E043}" type="presParOf" srcId="{07B9E68E-5883-460C-A63B-9A0A9396BC6B}" destId="{C02C0441-378D-4E6E-9270-1B81C5A67A67}" srcOrd="6" destOrd="0" presId="urn:microsoft.com/office/officeart/2005/8/layout/radial3"/>
  </dgm:cxnLst>
  <dgm:bg/>
  <dgm:whole>
    <a:ln w="571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9B68B1-B7D4-47AF-BCBA-59FFF6A8FFED}">
      <dsp:nvSpPr>
        <dsp:cNvPr id="0" name=""/>
        <dsp:cNvSpPr/>
      </dsp:nvSpPr>
      <dsp:spPr>
        <a:xfrm>
          <a:off x="3499204" y="90047"/>
          <a:ext cx="3059991" cy="3059991"/>
        </a:xfrm>
        <a:prstGeom prst="ellipse">
          <a:avLst/>
        </a:prstGeom>
        <a:solidFill>
          <a:schemeClr val="bg1">
            <a:lumMod val="95000"/>
            <a:alpha val="50000"/>
          </a:schemeClr>
        </a:solidFill>
        <a:ln w="76200" cap="flat" cmpd="sng" algn="ctr">
          <a:solidFill>
            <a:schemeClr val="bg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b="1" kern="1200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対象顧客</a:t>
          </a:r>
        </a:p>
      </dsp:txBody>
      <dsp:txXfrm>
        <a:off x="3947329" y="538172"/>
        <a:ext cx="2163741" cy="2163741"/>
      </dsp:txXfrm>
    </dsp:sp>
    <dsp:sp modelId="{A0A12EEC-CF78-492E-B5CD-91B9DA6A4054}">
      <dsp:nvSpPr>
        <dsp:cNvPr id="0" name=""/>
        <dsp:cNvSpPr/>
      </dsp:nvSpPr>
      <dsp:spPr>
        <a:xfrm>
          <a:off x="5685541" y="48762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健康志向が高い</a:t>
          </a:r>
        </a:p>
      </dsp:txBody>
      <dsp:txXfrm>
        <a:off x="5843704" y="206925"/>
        <a:ext cx="763677" cy="763677"/>
      </dsp:txXfrm>
    </dsp:sp>
    <dsp:sp modelId="{ED1EC7B2-A513-4A8D-9407-BDAA8267C06F}">
      <dsp:nvSpPr>
        <dsp:cNvPr id="0" name=""/>
        <dsp:cNvSpPr/>
      </dsp:nvSpPr>
      <dsp:spPr>
        <a:xfrm>
          <a:off x="6511893" y="1128789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女性</a:t>
          </a:r>
        </a:p>
      </dsp:txBody>
      <dsp:txXfrm>
        <a:off x="6670056" y="1286952"/>
        <a:ext cx="763677" cy="763677"/>
      </dsp:txXfrm>
    </dsp:sp>
    <dsp:sp modelId="{ABC557CC-5EFC-48E1-A216-02461F6C3710}">
      <dsp:nvSpPr>
        <dsp:cNvPr id="0" name=""/>
        <dsp:cNvSpPr/>
      </dsp:nvSpPr>
      <dsp:spPr>
        <a:xfrm>
          <a:off x="5699837" y="2135033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流行に</a:t>
          </a:r>
          <a:br>
            <a:rPr kumimoji="1" lang="en-US" altLang="ja-JP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敏感</a:t>
          </a:r>
        </a:p>
      </dsp:txBody>
      <dsp:txXfrm>
        <a:off x="5858000" y="2293196"/>
        <a:ext cx="763677" cy="763677"/>
      </dsp:txXfrm>
    </dsp:sp>
    <dsp:sp modelId="{BFF744A9-CF5A-45EA-9733-21C9032E74E9}">
      <dsp:nvSpPr>
        <dsp:cNvPr id="0" name=""/>
        <dsp:cNvSpPr/>
      </dsp:nvSpPr>
      <dsp:spPr>
        <a:xfrm>
          <a:off x="3295040" y="2124174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時間が</a:t>
          </a:r>
          <a:br>
            <a:rPr kumimoji="1" lang="en-US" altLang="ja-JP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</a:b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ない</a:t>
          </a:r>
        </a:p>
      </dsp:txBody>
      <dsp:txXfrm>
        <a:off x="3453203" y="2282337"/>
        <a:ext cx="763677" cy="763677"/>
      </dsp:txXfrm>
    </dsp:sp>
    <dsp:sp modelId="{A3F41035-3C14-4B4F-9F3F-A87094F3CE1F}">
      <dsp:nvSpPr>
        <dsp:cNvPr id="0" name=""/>
        <dsp:cNvSpPr/>
      </dsp:nvSpPr>
      <dsp:spPr>
        <a:xfrm>
          <a:off x="2456703" y="1128770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会社員</a:t>
          </a:r>
        </a:p>
      </dsp:txBody>
      <dsp:txXfrm>
        <a:off x="2614866" y="1286933"/>
        <a:ext cx="763677" cy="763677"/>
      </dsp:txXfrm>
    </dsp:sp>
    <dsp:sp modelId="{C02C0441-378D-4E6E-9270-1B81C5A67A67}">
      <dsp:nvSpPr>
        <dsp:cNvPr id="0" name=""/>
        <dsp:cNvSpPr/>
      </dsp:nvSpPr>
      <dsp:spPr>
        <a:xfrm>
          <a:off x="3305787" y="37627"/>
          <a:ext cx="1080003" cy="10800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20</a:t>
          </a: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～</a:t>
          </a:r>
          <a:r>
            <a:rPr kumimoji="1" lang="en-US" altLang="ja-JP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40</a:t>
          </a: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代</a:t>
          </a:r>
        </a:p>
      </dsp:txBody>
      <dsp:txXfrm>
        <a:off x="3463950" y="195790"/>
        <a:ext cx="763677" cy="763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B5E4A66-FD40-44FC-B74A-46BB4EC3F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栄養価の高い食品や料理は需要が高い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1E23CF-9D94-4284-80D2-2DD64D36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「かけるだけ」で手軽に栄養摂取</a:t>
            </a:r>
          </a:p>
          <a:p>
            <a:r>
              <a:rPr lang="ja-JP" altLang="en-US" dirty="0"/>
              <a:t>肉にも魚にも使える万能調味料</a:t>
            </a:r>
          </a:p>
          <a:p>
            <a:r>
              <a:rPr lang="ja-JP" altLang="en-US" dirty="0"/>
              <a:t>好みに合わせた豊富なラインナップ</a:t>
            </a:r>
          </a:p>
          <a:p>
            <a:r>
              <a:rPr lang="ja-JP" altLang="en-US" dirty="0"/>
              <a:t>有機野菜を中心とした安全な原材料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おいしく手軽にいろいろな味から栄養が摂れる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20</a:t>
            </a:r>
            <a:r>
              <a:rPr lang="ja-JP" altLang="en-US" dirty="0"/>
              <a:t>～</a:t>
            </a:r>
            <a:r>
              <a:rPr lang="en-US" altLang="ja-JP" dirty="0"/>
              <a:t>40</a:t>
            </a:r>
            <a:r>
              <a:rPr lang="ja-JP" altLang="en-US" dirty="0"/>
              <a:t>代の働く女性がターゲット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  <p:graphicFrame>
        <p:nvGraphicFramePr>
          <p:cNvPr id="8" name="コンテンツ プレースホルダー 2">
            <a:extLst>
              <a:ext uri="{FF2B5EF4-FFF2-40B4-BE49-F238E27FC236}">
                <a16:creationId xmlns:a16="http://schemas.microsoft.com/office/drawing/2014/main" id="{F055BE7F-A192-4BF2-A125-F933DAD103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717221"/>
              </p:ext>
            </p:extLst>
          </p:nvPr>
        </p:nvGraphicFramePr>
        <p:xfrm>
          <a:off x="1096963" y="1846263"/>
          <a:ext cx="10058400" cy="324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E0DF1F-36EF-4812-B8EC-C0AA7CC2F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7A67E4-D27D-416C-AE39-DD7764D14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C5EFB-9C9B-4A0F-8CBF-32EE45A7A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E260D4-DC60-4459-A1C1-55DEFDF8A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148</Words>
  <PresentationFormat>ワイド画面</PresentationFormat>
  <Paragraphs>39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2019-11-27T02:58:57Z</dcterms:created>
  <dcterms:modified xsi:type="dcterms:W3CDTF">2019-11-27T02:58:59Z</dcterms:modified>
</cp:coreProperties>
</file>