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  <p:sldId id="257" r:id="rId3"/>
  </p:sldIdLst>
  <p:sldSz cx="12192000" cy="6858000"/>
  <p:notesSz cx="7099300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2BEC2C54-FE92-4C39-B1D1-C949561C610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5F4676D9-078D-4758-A53E-0FD2EC8723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2381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C2C54-FE92-4C39-B1D1-C949561C610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676D9-078D-4758-A53E-0FD2EC8723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2661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C2C54-FE92-4C39-B1D1-C949561C610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676D9-078D-4758-A53E-0FD2EC8723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30038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C2C54-FE92-4C39-B1D1-C949561C610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676D9-078D-4758-A53E-0FD2EC8723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749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C2C54-FE92-4C39-B1D1-C949561C610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676D9-078D-4758-A53E-0FD2EC8723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23507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C2C54-FE92-4C39-B1D1-C949561C610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676D9-078D-4758-A53E-0FD2EC8723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78568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C2C54-FE92-4C39-B1D1-C949561C610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676D9-078D-4758-A53E-0FD2EC8723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3789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2BEC2C54-FE92-4C39-B1D1-C949561C610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676D9-078D-4758-A53E-0FD2EC8723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11407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2BEC2C54-FE92-4C39-B1D1-C949561C610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676D9-078D-4758-A53E-0FD2EC8723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875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C2C54-FE92-4C39-B1D1-C949561C610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676D9-078D-4758-A53E-0FD2EC8723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1154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C2C54-FE92-4C39-B1D1-C949561C610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676D9-078D-4758-A53E-0FD2EC8723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2315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C2C54-FE92-4C39-B1D1-C949561C610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676D9-078D-4758-A53E-0FD2EC8723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7127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C2C54-FE92-4C39-B1D1-C949561C610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676D9-078D-4758-A53E-0FD2EC8723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06563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C2C54-FE92-4C39-B1D1-C949561C610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676D9-078D-4758-A53E-0FD2EC8723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164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C2C54-FE92-4C39-B1D1-C949561C610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676D9-078D-4758-A53E-0FD2EC8723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9824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C2C54-FE92-4C39-B1D1-C949561C610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676D9-078D-4758-A53E-0FD2EC8723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6766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C2C54-FE92-4C39-B1D1-C949561C610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676D9-078D-4758-A53E-0FD2EC8723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4476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C2C54-FE92-4C39-B1D1-C949561C610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5F4676D9-078D-4758-A53E-0FD2EC8723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0532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>
            <a:extLst>
              <a:ext uri="{FF2B5EF4-FFF2-40B4-BE49-F238E27FC236}">
                <a16:creationId xmlns:a16="http://schemas.microsoft.com/office/drawing/2014/main" id="{75B70084-0270-49AA-B2D7-24E18FA483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ja-JP" altLang="en-US" sz="3200" dirty="0"/>
              <a:t>時差ぼけとは</a:t>
            </a:r>
          </a:p>
        </p:txBody>
      </p:sp>
      <p:sp>
        <p:nvSpPr>
          <p:cNvPr id="9" name="コンテンツ プレースホルダー 8">
            <a:extLst>
              <a:ext uri="{FF2B5EF4-FFF2-40B4-BE49-F238E27FC236}">
                <a16:creationId xmlns:a16="http://schemas.microsoft.com/office/drawing/2014/main" id="{A1D71F14-6F6B-4AD4-B9DF-57DAC31F96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pPr>
              <a:lnSpc>
                <a:spcPct val="110000"/>
              </a:lnSpc>
            </a:pPr>
            <a:r>
              <a:rPr lang="ja-JP" altLang="en-US" sz="2000" dirty="0">
                <a:solidFill>
                  <a:schemeClr val="accent3">
                    <a:lumMod val="50000"/>
                  </a:schemeClr>
                </a:solidFill>
              </a:rPr>
              <a:t>飛行機で急速に移動したときに、体内時計と現地時間との大きな時差が原因で、心身の不調を起こすこと。</a:t>
            </a:r>
            <a:endParaRPr lang="en-US" altLang="ja-JP" sz="2000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ja-JP" altLang="en-US" sz="2000" dirty="0">
                <a:solidFill>
                  <a:schemeClr val="accent3">
                    <a:lumMod val="50000"/>
                  </a:schemeClr>
                </a:solidFill>
              </a:rPr>
              <a:t>日付変更線を越えたりサマータイムの調整が必要であったり、海外旅行客の多くが、睡眠障害や頭痛などの時差ぼけを経験します。</a:t>
            </a:r>
          </a:p>
        </p:txBody>
      </p:sp>
      <p:sp>
        <p:nvSpPr>
          <p:cNvPr id="10" name="テキスト プレースホルダー 9">
            <a:extLst>
              <a:ext uri="{FF2B5EF4-FFF2-40B4-BE49-F238E27FC236}">
                <a16:creationId xmlns:a16="http://schemas.microsoft.com/office/drawing/2014/main" id="{41B35ADC-0E42-4150-95D6-E9286A9A41C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ja-JP" sz="2400" dirty="0"/>
              <a:t>jet-lag</a:t>
            </a:r>
            <a:endParaRPr lang="ja-JP" altLang="en-US" sz="2400" dirty="0"/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C21061B0-D2A6-4913-934D-FEBB76E2CF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1094" y="4385608"/>
            <a:ext cx="1444877" cy="1448535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F2DF3270-281D-4309-AA24-68E7C7B423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2677" y="4385608"/>
            <a:ext cx="1448535" cy="1448535"/>
          </a:xfrm>
          <a:prstGeom prst="rect">
            <a:avLst/>
          </a:prstGeom>
        </p:spPr>
      </p:pic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C9203762-AE5F-4291-8F8F-E621E19BC33E}"/>
              </a:ext>
            </a:extLst>
          </p:cNvPr>
          <p:cNvCxnSpPr>
            <a:stCxn id="12" idx="3"/>
            <a:endCxn id="14" idx="1"/>
          </p:cNvCxnSpPr>
          <p:nvPr/>
        </p:nvCxnSpPr>
        <p:spPr>
          <a:xfrm>
            <a:off x="7405971" y="5109876"/>
            <a:ext cx="2116706" cy="0"/>
          </a:xfrm>
          <a:prstGeom prst="straightConnector1">
            <a:avLst/>
          </a:prstGeom>
          <a:ln w="38100">
            <a:solidFill>
              <a:schemeClr val="accent1">
                <a:lumMod val="5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32BE2D94-0C58-4DEA-94BC-08DF18E0ADE8}"/>
              </a:ext>
            </a:extLst>
          </p:cNvPr>
          <p:cNvSpPr txBox="1"/>
          <p:nvPr/>
        </p:nvSpPr>
        <p:spPr>
          <a:xfrm>
            <a:off x="6244950" y="60198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出発地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AFD2A828-90C6-467F-BADF-2256CC1CEF00}"/>
              </a:ext>
            </a:extLst>
          </p:cNvPr>
          <p:cNvSpPr txBox="1"/>
          <p:nvPr/>
        </p:nvSpPr>
        <p:spPr>
          <a:xfrm>
            <a:off x="9808362" y="60198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目的地</a:t>
            </a:r>
          </a:p>
        </p:txBody>
      </p:sp>
      <p:pic>
        <p:nvPicPr>
          <p:cNvPr id="3" name="グラフィックス 2" descr="飛行機">
            <a:extLst>
              <a:ext uri="{FF2B5EF4-FFF2-40B4-BE49-F238E27FC236}">
                <a16:creationId xmlns:a16="http://schemas.microsoft.com/office/drawing/2014/main" id="{6A7E2CC8-B4F6-4042-8740-90DB1B722C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5400000">
            <a:off x="8148960" y="411987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228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8B0FAE8-F918-4EF7-A48F-00B7F6DDE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5" y="1089660"/>
            <a:ext cx="2793158" cy="1600200"/>
          </a:xfrm>
        </p:spPr>
        <p:txBody>
          <a:bodyPr anchor="ctr"/>
          <a:lstStyle/>
          <a:p>
            <a:r>
              <a:rPr lang="ja-JP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時差ぼけ対策</a:t>
            </a:r>
            <a:endParaRPr kumimoji="1" lang="ja-JP" altLang="en-US" sz="3200" dirty="0"/>
          </a:p>
        </p:txBody>
      </p:sp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D059884C-9484-4152-A5FB-D840C5D0B4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1675" y="2068357"/>
            <a:ext cx="5189538" cy="3893593"/>
          </a:xfrm>
        </p:spPr>
      </p:pic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847EF0B-2C96-40AE-84AB-F49155DA2D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54954" y="2923540"/>
            <a:ext cx="2793158" cy="2895599"/>
          </a:xfrm>
        </p:spPr>
        <p:txBody>
          <a:bodyPr>
            <a:normAutofit/>
          </a:bodyPr>
          <a:lstStyle/>
          <a:p>
            <a:r>
              <a:rPr lang="ja-JP" altLang="en-US" sz="2400" dirty="0"/>
              <a:t>出発前は十分な睡眠をとっておきましょう。</a:t>
            </a:r>
            <a:endParaRPr lang="en-US" altLang="ja-JP" sz="2400" dirty="0"/>
          </a:p>
          <a:p>
            <a:r>
              <a:rPr lang="ja-JP" altLang="en-US" sz="2400" dirty="0"/>
              <a:t>滞在先では太陽光を浴びて、体内時計を現地に同調させましょう。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97CC4ACC-507F-4812-A01C-32ACAC58FFD5}"/>
              </a:ext>
            </a:extLst>
          </p:cNvPr>
          <p:cNvSpPr/>
          <p:nvPr/>
        </p:nvSpPr>
        <p:spPr>
          <a:xfrm>
            <a:off x="6488747" y="756620"/>
            <a:ext cx="3775393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8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体調を整えて</a:t>
            </a:r>
            <a:endParaRPr lang="en-US" altLang="ja-JP" sz="28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ja-JP" altLang="en-US" sz="28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旅行を楽しみましょう</a:t>
            </a:r>
            <a:endParaRPr lang="ja-JP" altLang="en-US" sz="28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977207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青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0</TotalTime>
  <Words>101</Words>
  <PresentationFormat>ワイド画面</PresentationFormat>
  <Paragraphs>11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Century Gothic</vt:lpstr>
      <vt:lpstr>Wingdings 3</vt:lpstr>
      <vt:lpstr>イオン ボードルーム</vt:lpstr>
      <vt:lpstr>時差ぼけとは</vt:lpstr>
      <vt:lpstr>時差ぼけ対策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dcterms:created xsi:type="dcterms:W3CDTF">2019-11-27T02:51:26Z</dcterms:created>
  <dcterms:modified xsi:type="dcterms:W3CDTF">2019-11-27T02:51:29Z</dcterms:modified>
</cp:coreProperties>
</file>